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347" r:id="rId3"/>
    <p:sldId id="335" r:id="rId4"/>
    <p:sldId id="348" r:id="rId5"/>
    <p:sldId id="350" r:id="rId6"/>
    <p:sldId id="351" r:id="rId7"/>
    <p:sldId id="376" r:id="rId8"/>
    <p:sldId id="377" r:id="rId9"/>
    <p:sldId id="385" r:id="rId10"/>
    <p:sldId id="35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75" y="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CB93F-5BAE-4920-A31A-CA14D999DE54}" type="datetimeFigureOut">
              <a:rPr lang="nl-NL" smtClean="0"/>
              <a:t>2-5-2023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A9093-8F03-4FAA-B7D6-6FC3C5AAF3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442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97ED8-BD8A-42D9-B462-4282F32578E8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F4C6BA-188D-468E-98CE-D0D5B4A24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702BA7D-A40E-4D58-ACF3-DD8C08C02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87A2C1-4C6B-4A2C-BC2C-7184A2A9B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BAF2-108E-4F21-BACF-EF76E81753DC}" type="datetimeFigureOut">
              <a:rPr lang="nl-NL" smtClean="0"/>
              <a:t>2-5-2023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0BF5F8-3A97-4E48-8A30-2BB7B231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D47652-669B-4EAD-9324-12158AD1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FF6-AAB6-42BF-8B7C-A42198E03A1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56AEA26-3821-4CD6-AE68-C5427D2E12DE}"/>
              </a:ext>
            </a:extLst>
          </p:cNvPr>
          <p:cNvSpPr/>
          <p:nvPr userDrawn="1"/>
        </p:nvSpPr>
        <p:spPr>
          <a:xfrm>
            <a:off x="0" y="-2846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99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/>
    </mc:Choice>
    <mc:Fallback xmlns="">
      <p:transition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D5755-3264-4E99-A026-E113A723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57E24A2-5751-4B9E-88BD-7E395AED0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1E62B2-3119-4CDB-B9BE-BFF5F18C7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BAF2-108E-4F21-BACF-EF76E81753DC}" type="datetimeFigureOut">
              <a:rPr lang="nl-NL" smtClean="0"/>
              <a:t>2-5-2023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D3CE3C-76C8-49D9-B591-ED3038043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FE4CDC-659D-46E2-8A7E-E3AE547EB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FF6-AAB6-42BF-8B7C-A42198E03A1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B516E8F6-F062-482C-B429-E9858996D6F1}"/>
              </a:ext>
            </a:extLst>
          </p:cNvPr>
          <p:cNvSpPr/>
          <p:nvPr userDrawn="1"/>
        </p:nvSpPr>
        <p:spPr>
          <a:xfrm>
            <a:off x="0" y="11222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14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/>
    </mc:Choice>
    <mc:Fallback xmlns="">
      <p:transition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EF332B9-B808-4353-AF38-7167B4B61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9E8B89-57B8-497C-B557-877E38853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37FC1F-B442-4387-9375-272DA0DB0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BAF2-108E-4F21-BACF-EF76E81753DC}" type="datetimeFigureOut">
              <a:rPr lang="nl-NL" smtClean="0"/>
              <a:t>2-5-2023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C49629-3E08-484C-BDE7-83D109526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032DAB-D101-423A-8B39-54DE6159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FF6-AAB6-42BF-8B7C-A42198E03A1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40E7833-431F-47D6-81C7-438C077A1E45}"/>
              </a:ext>
            </a:extLst>
          </p:cNvPr>
          <p:cNvSpPr/>
          <p:nvPr userDrawn="1"/>
        </p:nvSpPr>
        <p:spPr>
          <a:xfrm>
            <a:off x="0" y="-16912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232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/>
    </mc:Choice>
    <mc:Fallback xmlns="">
      <p:transition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E3CF7-9C57-46C0-B5C6-B41CD6D4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6E50D1-2236-4BD7-AA08-8BCC5B935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D0EC19-4C3A-4F14-8DAE-EE8053F5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BAF2-108E-4F21-BACF-EF76E81753DC}" type="datetimeFigureOut">
              <a:rPr lang="nl-NL" smtClean="0"/>
              <a:t>2-5-2023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128BBD-5AA9-49A2-996F-0E9DBB927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D3FF76-6C73-492B-BA28-1A26CA566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FF6-AAB6-42BF-8B7C-A42198E03A1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CD44949-0540-48F9-AA7D-F7D5640B69D0}"/>
              </a:ext>
            </a:extLst>
          </p:cNvPr>
          <p:cNvSpPr/>
          <p:nvPr userDrawn="1"/>
        </p:nvSpPr>
        <p:spPr>
          <a:xfrm>
            <a:off x="0" y="9000"/>
            <a:ext cx="12192000" cy="1128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339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/>
    </mc:Choice>
    <mc:Fallback xmlns="">
      <p:transition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0E0B59-AD74-4DA5-BAE5-3B3FDCD1B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EEDEB9-0EF9-4D88-A62B-AF24F5577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71007A-66A8-4E38-A37F-CEF8E8F11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BAF2-108E-4F21-BACF-EF76E81753DC}" type="datetimeFigureOut">
              <a:rPr lang="nl-NL" smtClean="0"/>
              <a:t>2-5-2023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522DD0-2E8A-44F6-B42D-0D3856661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3AAB0B-7ABC-4428-B19B-E8535E11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FF6-AAB6-42BF-8B7C-A42198E03A1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ACFB4843-967B-46B0-8D80-100E21AD43E5}"/>
              </a:ext>
            </a:extLst>
          </p:cNvPr>
          <p:cNvSpPr/>
          <p:nvPr userDrawn="1"/>
        </p:nvSpPr>
        <p:spPr>
          <a:xfrm>
            <a:off x="0" y="25289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27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/>
    </mc:Choice>
    <mc:Fallback xmlns="">
      <p:transition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95C885-2B1C-4315-B62E-AE2F146F6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54F8FF-CF49-45B5-A61D-C934262E3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0F7946-A086-46D7-8F4C-5435DA1E5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0927A62-B0E4-4FBE-A030-C911C2227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BAF2-108E-4F21-BACF-EF76E81753DC}" type="datetimeFigureOut">
              <a:rPr lang="nl-NL" smtClean="0"/>
              <a:t>2-5-2023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788D97-A055-40A6-9D26-A9EBF6B5C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830E3F5-E77C-4E55-BEDC-AECFFC2FD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FF6-AAB6-42BF-8B7C-A42198E03A1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EFC0775B-DB1B-435E-A8A3-D8C20C9C15DE}"/>
              </a:ext>
            </a:extLst>
          </p:cNvPr>
          <p:cNvSpPr/>
          <p:nvPr userDrawn="1"/>
        </p:nvSpPr>
        <p:spPr>
          <a:xfrm>
            <a:off x="0" y="18258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5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/>
    </mc:Choice>
    <mc:Fallback xmlns="">
      <p:transition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B2AFB-99B5-4E87-96A9-3B5911A9F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6ECE9F-D0BD-45C3-B609-8EFD738A6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8B899DB-D200-4EF3-9E2E-6FD220386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C2F29BB-4092-4986-A1DB-7A84A3DC8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ABF5290-DC79-4F38-97EE-600ED864D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0FAA816-3220-4031-B7A4-44C538511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BAF2-108E-4F21-BACF-EF76E81753DC}" type="datetimeFigureOut">
              <a:rPr lang="nl-NL" smtClean="0"/>
              <a:t>2-5-2023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E80E8C7-BCE0-4F35-BF26-B10BB21E9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05EF975-39B2-4368-80DC-F2073E60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FF6-AAB6-42BF-8B7C-A42198E03A1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DBCBD9D-A4A3-40F5-8897-149669A9DDC8}"/>
              </a:ext>
            </a:extLst>
          </p:cNvPr>
          <p:cNvSpPr/>
          <p:nvPr userDrawn="1"/>
        </p:nvSpPr>
        <p:spPr>
          <a:xfrm>
            <a:off x="0" y="25293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64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/>
    </mc:Choice>
    <mc:Fallback xmlns="">
      <p:transition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D1EA81-4C3F-4C88-B8F9-001416015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236FBC7-B293-4632-A0D7-781718359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BAF2-108E-4F21-BACF-EF76E81753DC}" type="datetimeFigureOut">
              <a:rPr lang="nl-NL" smtClean="0"/>
              <a:t>2-5-2023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280CA58-B294-47FE-B94F-EA943B95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3F52825-FEE3-4B24-B81B-62AF6911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FF6-AAB6-42BF-8B7C-A42198E03A1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E80CD6D-4309-4F29-83A7-2B4FCECD63CC}"/>
              </a:ext>
            </a:extLst>
          </p:cNvPr>
          <p:cNvSpPr/>
          <p:nvPr userDrawn="1"/>
        </p:nvSpPr>
        <p:spPr>
          <a:xfrm>
            <a:off x="0" y="11221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160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/>
    </mc:Choice>
    <mc:Fallback xmlns="">
      <p:transition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9A06F6C-127E-4516-888F-1157A7B2A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BAF2-108E-4F21-BACF-EF76E81753DC}" type="datetimeFigureOut">
              <a:rPr lang="nl-NL" smtClean="0"/>
              <a:t>2-5-2023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3DB2BFF-6C88-45C7-9C34-D2FD0AA0C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34F18FC-2718-403B-80FD-91B1B893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FF6-AAB6-42BF-8B7C-A42198E03A1E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C970F54-C9A5-42D7-A4AD-E8AEEA042B99}"/>
              </a:ext>
            </a:extLst>
          </p:cNvPr>
          <p:cNvSpPr/>
          <p:nvPr userDrawn="1"/>
        </p:nvSpPr>
        <p:spPr>
          <a:xfrm>
            <a:off x="0" y="-30980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422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/>
    </mc:Choice>
    <mc:Fallback xmlns="">
      <p:transition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42D69D-191E-4AF6-8D35-2AA4F90AB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75D343-B9E4-4E6F-981E-AE0A75DB3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1E65A8-2ED4-4993-815F-033462583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6C1B6C7-DF7D-4689-B95F-69D7EC599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BAF2-108E-4F21-BACF-EF76E81753DC}" type="datetimeFigureOut">
              <a:rPr lang="nl-NL" smtClean="0"/>
              <a:t>2-5-2023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EB1B47C-8E52-4441-A0C9-F351E416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2A13D34-202C-48C0-A555-4B2B27879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FF6-AAB6-42BF-8B7C-A42198E03A1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BA4E8D6-1933-4B16-AE55-992C448B8C9A}"/>
              </a:ext>
            </a:extLst>
          </p:cNvPr>
          <p:cNvSpPr/>
          <p:nvPr userDrawn="1"/>
        </p:nvSpPr>
        <p:spPr>
          <a:xfrm>
            <a:off x="0" y="-38013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202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/>
    </mc:Choice>
    <mc:Fallback xmlns="">
      <p:transition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026DAE-A91D-47F1-A8BD-7BD7CA8AC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1F0D6BE-B1B0-4D2F-9DD3-F6D56147AD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0A62733-2D45-4912-BC8D-083B34E15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6127F5-CE42-4776-99E3-4F037541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BAF2-108E-4F21-BACF-EF76E81753DC}" type="datetimeFigureOut">
              <a:rPr lang="nl-NL" smtClean="0"/>
              <a:t>2-5-2023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27A439-BCC5-4773-A04A-99201DA8D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8A4E94-60CC-4917-B5CC-FCDA62EC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7FF6-AAB6-42BF-8B7C-A42198E03A1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0AE5A4BD-3FCF-4CFB-A1DD-C6FFC1F85BA0}"/>
              </a:ext>
            </a:extLst>
          </p:cNvPr>
          <p:cNvSpPr/>
          <p:nvPr userDrawn="1"/>
        </p:nvSpPr>
        <p:spPr>
          <a:xfrm>
            <a:off x="0" y="18255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92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0"/>
    </mc:Choice>
    <mc:Fallback xmlns="">
      <p:transition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4A24E3F-F245-4135-B482-F20CA00DE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8D0EF8-6AFF-467A-8B5D-629F2458A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D1DC50-158D-4EA7-A7D8-D90A35C91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5BAF2-108E-4F21-BACF-EF76E81753DC}" type="datetimeFigureOut">
              <a:rPr lang="nl-NL" smtClean="0"/>
              <a:t>2-5-2023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BE52ED-5802-4DD5-AC8B-CCFE875724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5352CF-D355-4D53-A99B-D8C2CBE69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77FF6-AAB6-42BF-8B7C-A42198E03A1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2432F00-E510-42F3-A24E-AFB97606BBEB}"/>
              </a:ext>
            </a:extLst>
          </p:cNvPr>
          <p:cNvSpPr/>
          <p:nvPr userDrawn="1"/>
        </p:nvSpPr>
        <p:spPr>
          <a:xfrm>
            <a:off x="0" y="25289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 advTm="10000"/>
    </mc:Choice>
    <mc:Fallback xmlns="">
      <p:transition advClick="0" advTm="1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Parkinson Café Sittard Westelijke Mijnstreek </a:t>
            </a:r>
            <a:r>
              <a:rPr kumimoji="0" lang="nl-NL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eo</a:t>
            </a: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nl-NL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Sfeer impressie april 2023 – </a:t>
            </a:r>
            <a:r>
              <a:rPr lang="nl-NL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slimme inlegzool</a:t>
            </a: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4294967295"/>
          </p:nvPr>
        </p:nvSpPr>
        <p:spPr>
          <a:xfrm>
            <a:off x="4038600" y="6356349"/>
            <a:ext cx="4114800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5BFA-9D5D-43B0-AA9F-CEE1B8BB7295}" type="slidenum">
              <a:rPr lang="nl-NL" smtClean="0"/>
              <a:t>1</a:t>
            </a:fld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D32119FA-051A-A46B-84D8-AF5CE4E6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6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8A08DCA-F369-F6A7-538A-9AEFD1E88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4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/>
    </mc:Choice>
    <mc:Fallback xmlns="">
      <p:transition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BBFA7E00-33B7-0D6E-DF8B-2ECF3856E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/>
    </mc:Choice>
    <mc:Fallback xmlns="">
      <p:transition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19EA78BE-748F-F345-AF35-1D2AB47CEE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5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/>
    </mc:Choice>
    <mc:Fallback xmlns="">
      <p:transition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0011ADC2-5E04-CA09-99BD-3CE445D5F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68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/>
    </mc:Choice>
    <mc:Fallback xmlns="">
      <p:transition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E951016-A7F2-AB2B-2952-7E95D81745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1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/>
    </mc:Choice>
    <mc:Fallback xmlns="">
      <p:transition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BB649663-3BFB-AC22-4200-68D594172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55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/>
    </mc:Choice>
    <mc:Fallback xmlns="">
      <p:transition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9C63246F-10DE-B593-09B9-F124EE9ED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9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/>
    </mc:Choice>
    <mc:Fallback xmlns="">
      <p:transition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B22D4EA-0870-537B-98E2-4ABF62F848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0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/>
    </mc:Choice>
    <mc:Fallback xmlns="">
      <p:transition advClick="0" advTm="5000"/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15</Words>
  <Application>Microsoft Office PowerPoint</Application>
  <PresentationFormat>Breedbeeld</PresentationFormat>
  <Paragraphs>7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Gerlach Roomans</dc:creator>
  <cp:lastModifiedBy>Gerlach Roomans</cp:lastModifiedBy>
  <cp:revision>38</cp:revision>
  <dcterms:created xsi:type="dcterms:W3CDTF">2020-08-17T07:47:06Z</dcterms:created>
  <dcterms:modified xsi:type="dcterms:W3CDTF">2023-05-02T06:38:48Z</dcterms:modified>
</cp:coreProperties>
</file>