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Lst>
  <p:notesMasterIdLst>
    <p:notesMasterId r:id="rId30"/>
  </p:notesMasterIdLst>
  <p:handoutMasterIdLst>
    <p:handoutMasterId r:id="rId31"/>
  </p:handoutMasterIdLst>
  <p:sldIdLst>
    <p:sldId id="256" r:id="rId5"/>
    <p:sldId id="343" r:id="rId6"/>
    <p:sldId id="344" r:id="rId7"/>
    <p:sldId id="348" r:id="rId8"/>
    <p:sldId id="349" r:id="rId9"/>
    <p:sldId id="347" r:id="rId10"/>
    <p:sldId id="352" r:id="rId11"/>
    <p:sldId id="350" r:id="rId12"/>
    <p:sldId id="351" r:id="rId13"/>
    <p:sldId id="364" r:id="rId14"/>
    <p:sldId id="361" r:id="rId15"/>
    <p:sldId id="365" r:id="rId16"/>
    <p:sldId id="353" r:id="rId17"/>
    <p:sldId id="345" r:id="rId18"/>
    <p:sldId id="358" r:id="rId19"/>
    <p:sldId id="359" r:id="rId20"/>
    <p:sldId id="360" r:id="rId21"/>
    <p:sldId id="362" r:id="rId22"/>
    <p:sldId id="346" r:id="rId23"/>
    <p:sldId id="356" r:id="rId24"/>
    <p:sldId id="363" r:id="rId25"/>
    <p:sldId id="357" r:id="rId26"/>
    <p:sldId id="354" r:id="rId27"/>
    <p:sldId id="355" r:id="rId28"/>
    <p:sldId id="366" r:id="rId29"/>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51D52B-500F-4115-A073-10CA487E2160}" v="5" dt="2023-10-19T09:30:39.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25" autoAdjust="0"/>
  </p:normalViewPr>
  <p:slideViewPr>
    <p:cSldViewPr snapToGrid="0">
      <p:cViewPr varScale="1">
        <p:scale>
          <a:sx n="82" d="100"/>
          <a:sy n="82" d="100"/>
        </p:scale>
        <p:origin x="72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landa Van gorkum" userId="ea9568fa338efb65" providerId="LiveId" clId="{CB51D52B-500F-4115-A073-10CA487E2160}"/>
    <pc:docChg chg="undo custSel addSld delSld modSld sldOrd">
      <pc:chgData name="Jolanda Van gorkum" userId="ea9568fa338efb65" providerId="LiveId" clId="{CB51D52B-500F-4115-A073-10CA487E2160}" dt="2023-10-19T09:30:46.078" v="636" actId="1076"/>
      <pc:docMkLst>
        <pc:docMk/>
      </pc:docMkLst>
      <pc:sldChg chg="del">
        <pc:chgData name="Jolanda Van gorkum" userId="ea9568fa338efb65" providerId="LiveId" clId="{CB51D52B-500F-4115-A073-10CA487E2160}" dt="2023-10-04T14:02:54.296" v="123" actId="2696"/>
        <pc:sldMkLst>
          <pc:docMk/>
          <pc:sldMk cId="2262346778" sldId="257"/>
        </pc:sldMkLst>
      </pc:sldChg>
      <pc:sldChg chg="del">
        <pc:chgData name="Jolanda Van gorkum" userId="ea9568fa338efb65" providerId="LiveId" clId="{CB51D52B-500F-4115-A073-10CA487E2160}" dt="2023-10-04T14:03:19.516" v="130" actId="2696"/>
        <pc:sldMkLst>
          <pc:docMk/>
          <pc:sldMk cId="3276479877" sldId="274"/>
        </pc:sldMkLst>
      </pc:sldChg>
      <pc:sldChg chg="del">
        <pc:chgData name="Jolanda Van gorkum" userId="ea9568fa338efb65" providerId="LiveId" clId="{CB51D52B-500F-4115-A073-10CA487E2160}" dt="2023-10-04T14:03:00.771" v="125" actId="2696"/>
        <pc:sldMkLst>
          <pc:docMk/>
          <pc:sldMk cId="2693196608" sldId="305"/>
        </pc:sldMkLst>
      </pc:sldChg>
      <pc:sldChg chg="del">
        <pc:chgData name="Jolanda Van gorkum" userId="ea9568fa338efb65" providerId="LiveId" clId="{CB51D52B-500F-4115-A073-10CA487E2160}" dt="2023-10-04T14:02:57.350" v="124" actId="2696"/>
        <pc:sldMkLst>
          <pc:docMk/>
          <pc:sldMk cId="1590342866" sldId="330"/>
        </pc:sldMkLst>
      </pc:sldChg>
      <pc:sldChg chg="del">
        <pc:chgData name="Jolanda Van gorkum" userId="ea9568fa338efb65" providerId="LiveId" clId="{CB51D52B-500F-4115-A073-10CA487E2160}" dt="2023-10-04T14:03:35.722" v="134" actId="2696"/>
        <pc:sldMkLst>
          <pc:docMk/>
          <pc:sldMk cId="1510143952" sldId="332"/>
        </pc:sldMkLst>
      </pc:sldChg>
      <pc:sldChg chg="del">
        <pc:chgData name="Jolanda Van gorkum" userId="ea9568fa338efb65" providerId="LiveId" clId="{CB51D52B-500F-4115-A073-10CA487E2160}" dt="2023-10-04T14:03:12.852" v="128" actId="2696"/>
        <pc:sldMkLst>
          <pc:docMk/>
          <pc:sldMk cId="3800068970" sldId="335"/>
        </pc:sldMkLst>
      </pc:sldChg>
      <pc:sldChg chg="del">
        <pc:chgData name="Jolanda Van gorkum" userId="ea9568fa338efb65" providerId="LiveId" clId="{CB51D52B-500F-4115-A073-10CA487E2160}" dt="2023-10-04T14:03:32.183" v="133" actId="2696"/>
        <pc:sldMkLst>
          <pc:docMk/>
          <pc:sldMk cId="943091750" sldId="336"/>
        </pc:sldMkLst>
      </pc:sldChg>
      <pc:sldChg chg="del">
        <pc:chgData name="Jolanda Van gorkum" userId="ea9568fa338efb65" providerId="LiveId" clId="{CB51D52B-500F-4115-A073-10CA487E2160}" dt="2023-10-04T14:03:03.751" v="126" actId="2696"/>
        <pc:sldMkLst>
          <pc:docMk/>
          <pc:sldMk cId="33020697" sldId="338"/>
        </pc:sldMkLst>
      </pc:sldChg>
      <pc:sldChg chg="del">
        <pc:chgData name="Jolanda Van gorkum" userId="ea9568fa338efb65" providerId="LiveId" clId="{CB51D52B-500F-4115-A073-10CA487E2160}" dt="2023-10-04T14:03:09.508" v="127" actId="2696"/>
        <pc:sldMkLst>
          <pc:docMk/>
          <pc:sldMk cId="2262191475" sldId="339"/>
        </pc:sldMkLst>
      </pc:sldChg>
      <pc:sldChg chg="del">
        <pc:chgData name="Jolanda Van gorkum" userId="ea9568fa338efb65" providerId="LiveId" clId="{CB51D52B-500F-4115-A073-10CA487E2160}" dt="2023-10-04T14:03:16.575" v="129" actId="2696"/>
        <pc:sldMkLst>
          <pc:docMk/>
          <pc:sldMk cId="867604313" sldId="340"/>
        </pc:sldMkLst>
      </pc:sldChg>
      <pc:sldChg chg="del">
        <pc:chgData name="Jolanda Van gorkum" userId="ea9568fa338efb65" providerId="LiveId" clId="{CB51D52B-500F-4115-A073-10CA487E2160}" dt="2023-10-04T14:03:23.114" v="131" actId="2696"/>
        <pc:sldMkLst>
          <pc:docMk/>
          <pc:sldMk cId="1448471967" sldId="341"/>
        </pc:sldMkLst>
      </pc:sldChg>
      <pc:sldChg chg="del">
        <pc:chgData name="Jolanda Van gorkum" userId="ea9568fa338efb65" providerId="LiveId" clId="{CB51D52B-500F-4115-A073-10CA487E2160}" dt="2023-10-04T14:03:28.331" v="132" actId="2696"/>
        <pc:sldMkLst>
          <pc:docMk/>
          <pc:sldMk cId="2911269246" sldId="342"/>
        </pc:sldMkLst>
      </pc:sldChg>
      <pc:sldChg chg="modSp mod">
        <pc:chgData name="Jolanda Van gorkum" userId="ea9568fa338efb65" providerId="LiveId" clId="{CB51D52B-500F-4115-A073-10CA487E2160}" dt="2023-10-04T14:51:29.192" v="485" actId="14100"/>
        <pc:sldMkLst>
          <pc:docMk/>
          <pc:sldMk cId="1486763701" sldId="345"/>
        </pc:sldMkLst>
        <pc:spChg chg="mod">
          <ac:chgData name="Jolanda Van gorkum" userId="ea9568fa338efb65" providerId="LiveId" clId="{CB51D52B-500F-4115-A073-10CA487E2160}" dt="2023-10-04T14:51:29.192" v="485" actId="14100"/>
          <ac:spMkLst>
            <pc:docMk/>
            <pc:sldMk cId="1486763701" sldId="345"/>
            <ac:spMk id="6" creationId="{CDA45B94-1B4B-7424-80FE-6A974E9A2266}"/>
          </ac:spMkLst>
        </pc:spChg>
      </pc:sldChg>
      <pc:sldChg chg="modSp mod">
        <pc:chgData name="Jolanda Van gorkum" userId="ea9568fa338efb65" providerId="LiveId" clId="{CB51D52B-500F-4115-A073-10CA487E2160}" dt="2023-10-19T09:28:04.881" v="627" actId="20577"/>
        <pc:sldMkLst>
          <pc:docMk/>
          <pc:sldMk cId="2893943660" sldId="346"/>
        </pc:sldMkLst>
        <pc:spChg chg="mod">
          <ac:chgData name="Jolanda Van gorkum" userId="ea9568fa338efb65" providerId="LiveId" clId="{CB51D52B-500F-4115-A073-10CA487E2160}" dt="2023-10-19T09:28:04.881" v="627" actId="20577"/>
          <ac:spMkLst>
            <pc:docMk/>
            <pc:sldMk cId="2893943660" sldId="346"/>
            <ac:spMk id="8" creationId="{BE15A747-5858-65C5-76B1-46C788FE9FD4}"/>
          </ac:spMkLst>
        </pc:spChg>
      </pc:sldChg>
      <pc:sldChg chg="addSp modSp new mod">
        <pc:chgData name="Jolanda Van gorkum" userId="ea9568fa338efb65" providerId="LiveId" clId="{CB51D52B-500F-4115-A073-10CA487E2160}" dt="2023-10-04T13:54:35.635" v="44" actId="20577"/>
        <pc:sldMkLst>
          <pc:docMk/>
          <pc:sldMk cId="3460701818" sldId="347"/>
        </pc:sldMkLst>
        <pc:spChg chg="add mod">
          <ac:chgData name="Jolanda Van gorkum" userId="ea9568fa338efb65" providerId="LiveId" clId="{CB51D52B-500F-4115-A073-10CA487E2160}" dt="2023-10-04T13:54:35.635" v="44" actId="20577"/>
          <ac:spMkLst>
            <pc:docMk/>
            <pc:sldMk cId="3460701818" sldId="347"/>
            <ac:spMk id="6" creationId="{EB39B058-455A-D4C2-34A3-56052D3A64D6}"/>
          </ac:spMkLst>
        </pc:spChg>
      </pc:sldChg>
      <pc:sldChg chg="modSp new mod">
        <pc:chgData name="Jolanda Van gorkum" userId="ea9568fa338efb65" providerId="LiveId" clId="{CB51D52B-500F-4115-A073-10CA487E2160}" dt="2023-10-04T13:52:09.406" v="36" actId="20577"/>
        <pc:sldMkLst>
          <pc:docMk/>
          <pc:sldMk cId="2468397464" sldId="348"/>
        </pc:sldMkLst>
        <pc:spChg chg="mod">
          <ac:chgData name="Jolanda Van gorkum" userId="ea9568fa338efb65" providerId="LiveId" clId="{CB51D52B-500F-4115-A073-10CA487E2160}" dt="2023-10-04T13:52:09.406" v="36" actId="20577"/>
          <ac:spMkLst>
            <pc:docMk/>
            <pc:sldMk cId="2468397464" sldId="348"/>
            <ac:spMk id="2" creationId="{0F295F8B-E780-83AB-BCEB-138AC2221F59}"/>
          </ac:spMkLst>
        </pc:spChg>
      </pc:sldChg>
      <pc:sldChg chg="addSp modSp new mod">
        <pc:chgData name="Jolanda Van gorkum" userId="ea9568fa338efb65" providerId="LiveId" clId="{CB51D52B-500F-4115-A073-10CA487E2160}" dt="2023-10-04T14:32:43.502" v="205" actId="113"/>
        <pc:sldMkLst>
          <pc:docMk/>
          <pc:sldMk cId="2645693745" sldId="349"/>
        </pc:sldMkLst>
        <pc:spChg chg="add mod">
          <ac:chgData name="Jolanda Van gorkum" userId="ea9568fa338efb65" providerId="LiveId" clId="{CB51D52B-500F-4115-A073-10CA487E2160}" dt="2023-10-04T14:32:43.502" v="205" actId="113"/>
          <ac:spMkLst>
            <pc:docMk/>
            <pc:sldMk cId="2645693745" sldId="349"/>
            <ac:spMk id="6" creationId="{AB755B2D-AFEA-7D95-FAFA-733B0B21D716}"/>
          </ac:spMkLst>
        </pc:spChg>
      </pc:sldChg>
      <pc:sldChg chg="addSp delSp modSp new mod">
        <pc:chgData name="Jolanda Van gorkum" userId="ea9568fa338efb65" providerId="LiveId" clId="{CB51D52B-500F-4115-A073-10CA487E2160}" dt="2023-10-04T14:50:57.439" v="482" actId="5793"/>
        <pc:sldMkLst>
          <pc:docMk/>
          <pc:sldMk cId="3555167337" sldId="350"/>
        </pc:sldMkLst>
        <pc:spChg chg="mod">
          <ac:chgData name="Jolanda Van gorkum" userId="ea9568fa338efb65" providerId="LiveId" clId="{CB51D52B-500F-4115-A073-10CA487E2160}" dt="2023-10-04T14:50:57.439" v="482" actId="5793"/>
          <ac:spMkLst>
            <pc:docMk/>
            <pc:sldMk cId="3555167337" sldId="350"/>
            <ac:spMk id="2" creationId="{C8FEEE09-7991-9DE0-06D9-CDE337BC49BC}"/>
          </ac:spMkLst>
        </pc:spChg>
        <pc:spChg chg="add del mod">
          <ac:chgData name="Jolanda Van gorkum" userId="ea9568fa338efb65" providerId="LiveId" clId="{CB51D52B-500F-4115-A073-10CA487E2160}" dt="2023-10-04T13:58:13.459" v="53"/>
          <ac:spMkLst>
            <pc:docMk/>
            <pc:sldMk cId="3555167337" sldId="350"/>
            <ac:spMk id="7" creationId="{A6BDD715-A548-714F-1879-349BCADCF4E6}"/>
          </ac:spMkLst>
        </pc:spChg>
        <pc:spChg chg="add">
          <ac:chgData name="Jolanda Van gorkum" userId="ea9568fa338efb65" providerId="LiveId" clId="{CB51D52B-500F-4115-A073-10CA487E2160}" dt="2023-10-04T13:58:51.139" v="54" actId="22"/>
          <ac:spMkLst>
            <pc:docMk/>
            <pc:sldMk cId="3555167337" sldId="350"/>
            <ac:spMk id="9" creationId="{C4AF5C05-F933-13C3-F91F-FE5B0CA1EA9D}"/>
          </ac:spMkLst>
        </pc:spChg>
      </pc:sldChg>
      <pc:sldChg chg="addSp modSp new mod">
        <pc:chgData name="Jolanda Van gorkum" userId="ea9568fa338efb65" providerId="LiveId" clId="{CB51D52B-500F-4115-A073-10CA487E2160}" dt="2023-10-04T14:51:13.315" v="483" actId="14100"/>
        <pc:sldMkLst>
          <pc:docMk/>
          <pc:sldMk cId="4101816314" sldId="351"/>
        </pc:sldMkLst>
        <pc:spChg chg="add mod">
          <ac:chgData name="Jolanda Van gorkum" userId="ea9568fa338efb65" providerId="LiveId" clId="{CB51D52B-500F-4115-A073-10CA487E2160}" dt="2023-10-04T14:51:13.315" v="483" actId="14100"/>
          <ac:spMkLst>
            <pc:docMk/>
            <pc:sldMk cId="4101816314" sldId="351"/>
            <ac:spMk id="6" creationId="{A4D5F9D8-D06A-4F67-D5B1-ADD3784EC58A}"/>
          </ac:spMkLst>
        </pc:spChg>
      </pc:sldChg>
      <pc:sldChg chg="modSp new mod">
        <pc:chgData name="Jolanda Van gorkum" userId="ea9568fa338efb65" providerId="LiveId" clId="{CB51D52B-500F-4115-A073-10CA487E2160}" dt="2023-10-04T14:02:03.681" v="87" actId="20577"/>
        <pc:sldMkLst>
          <pc:docMk/>
          <pc:sldMk cId="3066332234" sldId="352"/>
        </pc:sldMkLst>
        <pc:spChg chg="mod">
          <ac:chgData name="Jolanda Van gorkum" userId="ea9568fa338efb65" providerId="LiveId" clId="{CB51D52B-500F-4115-A073-10CA487E2160}" dt="2023-10-04T14:02:03.681" v="87" actId="20577"/>
          <ac:spMkLst>
            <pc:docMk/>
            <pc:sldMk cId="3066332234" sldId="352"/>
            <ac:spMk id="2" creationId="{BE9F7841-6EDC-9292-2A2E-E58E5B7AD3B3}"/>
          </ac:spMkLst>
        </pc:spChg>
      </pc:sldChg>
      <pc:sldChg chg="modSp new mod">
        <pc:chgData name="Jolanda Van gorkum" userId="ea9568fa338efb65" providerId="LiveId" clId="{CB51D52B-500F-4115-A073-10CA487E2160}" dt="2023-10-04T14:02:44.441" v="122" actId="20577"/>
        <pc:sldMkLst>
          <pc:docMk/>
          <pc:sldMk cId="2398921597" sldId="353"/>
        </pc:sldMkLst>
        <pc:spChg chg="mod">
          <ac:chgData name="Jolanda Van gorkum" userId="ea9568fa338efb65" providerId="LiveId" clId="{CB51D52B-500F-4115-A073-10CA487E2160}" dt="2023-10-04T14:02:44.441" v="122" actId="20577"/>
          <ac:spMkLst>
            <pc:docMk/>
            <pc:sldMk cId="2398921597" sldId="353"/>
            <ac:spMk id="2" creationId="{ABE2D46E-877D-66F2-41CF-9FEE93CD291A}"/>
          </ac:spMkLst>
        </pc:spChg>
      </pc:sldChg>
      <pc:sldChg chg="addSp modSp new mod">
        <pc:chgData name="Jolanda Van gorkum" userId="ea9568fa338efb65" providerId="LiveId" clId="{CB51D52B-500F-4115-A073-10CA487E2160}" dt="2023-10-04T14:27:32.118" v="139" actId="113"/>
        <pc:sldMkLst>
          <pc:docMk/>
          <pc:sldMk cId="1023435697" sldId="354"/>
        </pc:sldMkLst>
        <pc:spChg chg="add mod">
          <ac:chgData name="Jolanda Van gorkum" userId="ea9568fa338efb65" providerId="LiveId" clId="{CB51D52B-500F-4115-A073-10CA487E2160}" dt="2023-10-04T14:05:30.924" v="137" actId="21"/>
          <ac:spMkLst>
            <pc:docMk/>
            <pc:sldMk cId="1023435697" sldId="354"/>
            <ac:spMk id="6" creationId="{1A343ED7-0553-1ED4-7974-BCD6CFBB7261}"/>
          </ac:spMkLst>
        </pc:spChg>
        <pc:spChg chg="add mod">
          <ac:chgData name="Jolanda Van gorkum" userId="ea9568fa338efb65" providerId="LiveId" clId="{CB51D52B-500F-4115-A073-10CA487E2160}" dt="2023-10-04T14:27:32.118" v="139" actId="113"/>
          <ac:spMkLst>
            <pc:docMk/>
            <pc:sldMk cId="1023435697" sldId="354"/>
            <ac:spMk id="7" creationId="{38CA81CE-BBFE-7A99-CCA4-0CE3774BD8CB}"/>
          </ac:spMkLst>
        </pc:spChg>
      </pc:sldChg>
      <pc:sldChg chg="addSp modSp new mod">
        <pc:chgData name="Jolanda Van gorkum" userId="ea9568fa338efb65" providerId="LiveId" clId="{CB51D52B-500F-4115-A073-10CA487E2160}" dt="2023-10-04T14:28:16.599" v="143" actId="113"/>
        <pc:sldMkLst>
          <pc:docMk/>
          <pc:sldMk cId="2972637096" sldId="355"/>
        </pc:sldMkLst>
        <pc:spChg chg="add mod">
          <ac:chgData name="Jolanda Van gorkum" userId="ea9568fa338efb65" providerId="LiveId" clId="{CB51D52B-500F-4115-A073-10CA487E2160}" dt="2023-10-04T14:28:16.599" v="143" actId="113"/>
          <ac:spMkLst>
            <pc:docMk/>
            <pc:sldMk cId="2972637096" sldId="355"/>
            <ac:spMk id="6" creationId="{8AB60749-C97D-5BD7-E952-CD29B704696C}"/>
          </ac:spMkLst>
        </pc:spChg>
      </pc:sldChg>
      <pc:sldChg chg="addSp delSp modSp new mod">
        <pc:chgData name="Jolanda Van gorkum" userId="ea9568fa338efb65" providerId="LiveId" clId="{CB51D52B-500F-4115-A073-10CA487E2160}" dt="2023-10-04T14:31:37.232" v="157" actId="20577"/>
        <pc:sldMkLst>
          <pc:docMk/>
          <pc:sldMk cId="1370988277" sldId="356"/>
        </pc:sldMkLst>
        <pc:spChg chg="add del mod">
          <ac:chgData name="Jolanda Van gorkum" userId="ea9568fa338efb65" providerId="LiveId" clId="{CB51D52B-500F-4115-A073-10CA487E2160}" dt="2023-10-04T14:30:19.955" v="148"/>
          <ac:spMkLst>
            <pc:docMk/>
            <pc:sldMk cId="1370988277" sldId="356"/>
            <ac:spMk id="6" creationId="{1198B43C-55A6-D6B7-7F04-7896539E2CA0}"/>
          </ac:spMkLst>
        </pc:spChg>
        <pc:spChg chg="add mod">
          <ac:chgData name="Jolanda Van gorkum" userId="ea9568fa338efb65" providerId="LiveId" clId="{CB51D52B-500F-4115-A073-10CA487E2160}" dt="2023-10-04T14:30:33.148" v="150" actId="21"/>
          <ac:spMkLst>
            <pc:docMk/>
            <pc:sldMk cId="1370988277" sldId="356"/>
            <ac:spMk id="8" creationId="{A68454DB-AA4E-0A36-BBAF-FADD082A7019}"/>
          </ac:spMkLst>
        </pc:spChg>
        <pc:spChg chg="add mod">
          <ac:chgData name="Jolanda Van gorkum" userId="ea9568fa338efb65" providerId="LiveId" clId="{CB51D52B-500F-4115-A073-10CA487E2160}" dt="2023-10-04T14:31:37.232" v="157" actId="20577"/>
          <ac:spMkLst>
            <pc:docMk/>
            <pc:sldMk cId="1370988277" sldId="356"/>
            <ac:spMk id="10" creationId="{7E6AE880-F9E8-611A-5FA1-87896DD56B0F}"/>
          </ac:spMkLst>
        </pc:spChg>
      </pc:sldChg>
      <pc:sldChg chg="addSp new mod">
        <pc:chgData name="Jolanda Van gorkum" userId="ea9568fa338efb65" providerId="LiveId" clId="{CB51D52B-500F-4115-A073-10CA487E2160}" dt="2023-10-04T14:31:20.667" v="153" actId="22"/>
        <pc:sldMkLst>
          <pc:docMk/>
          <pc:sldMk cId="915481828" sldId="357"/>
        </pc:sldMkLst>
        <pc:spChg chg="add">
          <ac:chgData name="Jolanda Van gorkum" userId="ea9568fa338efb65" providerId="LiveId" clId="{CB51D52B-500F-4115-A073-10CA487E2160}" dt="2023-10-04T14:31:20.667" v="153" actId="22"/>
          <ac:spMkLst>
            <pc:docMk/>
            <pc:sldMk cId="915481828" sldId="357"/>
            <ac:spMk id="6" creationId="{1319B892-3CCC-4BB3-E1E7-7794152CB7F0}"/>
          </ac:spMkLst>
        </pc:spChg>
      </pc:sldChg>
      <pc:sldChg chg="modSp new mod">
        <pc:chgData name="Jolanda Van gorkum" userId="ea9568fa338efb65" providerId="LiveId" clId="{CB51D52B-500F-4115-A073-10CA487E2160}" dt="2023-10-04T14:35:09.737" v="297" actId="20577"/>
        <pc:sldMkLst>
          <pc:docMk/>
          <pc:sldMk cId="464119571" sldId="358"/>
        </pc:sldMkLst>
        <pc:spChg chg="mod">
          <ac:chgData name="Jolanda Van gorkum" userId="ea9568fa338efb65" providerId="LiveId" clId="{CB51D52B-500F-4115-A073-10CA487E2160}" dt="2023-10-04T14:33:44.628" v="221" actId="27636"/>
          <ac:spMkLst>
            <pc:docMk/>
            <pc:sldMk cId="464119571" sldId="358"/>
            <ac:spMk id="2" creationId="{7EED762D-F2E4-AE25-02F7-0F7011341945}"/>
          </ac:spMkLst>
        </pc:spChg>
        <pc:spChg chg="mod">
          <ac:chgData name="Jolanda Van gorkum" userId="ea9568fa338efb65" providerId="LiveId" clId="{CB51D52B-500F-4115-A073-10CA487E2160}" dt="2023-10-04T14:35:09.737" v="297" actId="20577"/>
          <ac:spMkLst>
            <pc:docMk/>
            <pc:sldMk cId="464119571" sldId="358"/>
            <ac:spMk id="3" creationId="{F4312433-DBDF-485A-96F0-2D56350829A1}"/>
          </ac:spMkLst>
        </pc:spChg>
      </pc:sldChg>
      <pc:sldChg chg="new del">
        <pc:chgData name="Jolanda Van gorkum" userId="ea9568fa338efb65" providerId="LiveId" clId="{CB51D52B-500F-4115-A073-10CA487E2160}" dt="2023-10-04T14:33:26.488" v="207" actId="2696"/>
        <pc:sldMkLst>
          <pc:docMk/>
          <pc:sldMk cId="3411746998" sldId="358"/>
        </pc:sldMkLst>
      </pc:sldChg>
      <pc:sldChg chg="addSp modSp new mod">
        <pc:chgData name="Jolanda Van gorkum" userId="ea9568fa338efb65" providerId="LiveId" clId="{CB51D52B-500F-4115-A073-10CA487E2160}" dt="2023-10-04T14:52:35.774" v="503" actId="20577"/>
        <pc:sldMkLst>
          <pc:docMk/>
          <pc:sldMk cId="1770878551" sldId="359"/>
        </pc:sldMkLst>
        <pc:spChg chg="add mod">
          <ac:chgData name="Jolanda Van gorkum" userId="ea9568fa338efb65" providerId="LiveId" clId="{CB51D52B-500F-4115-A073-10CA487E2160}" dt="2023-10-04T14:52:35.774" v="503" actId="20577"/>
          <ac:spMkLst>
            <pc:docMk/>
            <pc:sldMk cId="1770878551" sldId="359"/>
            <ac:spMk id="6" creationId="{1F4CF315-9074-BC98-D5F9-7B7C6C1380EE}"/>
          </ac:spMkLst>
        </pc:spChg>
      </pc:sldChg>
      <pc:sldChg chg="addSp modSp new mod">
        <pc:chgData name="Jolanda Van gorkum" userId="ea9568fa338efb65" providerId="LiveId" clId="{CB51D52B-500F-4115-A073-10CA487E2160}" dt="2023-10-04T14:41:12.201" v="373" actId="20577"/>
        <pc:sldMkLst>
          <pc:docMk/>
          <pc:sldMk cId="1074241636" sldId="360"/>
        </pc:sldMkLst>
        <pc:spChg chg="add mod">
          <ac:chgData name="Jolanda Van gorkum" userId="ea9568fa338efb65" providerId="LiveId" clId="{CB51D52B-500F-4115-A073-10CA487E2160}" dt="2023-10-04T14:41:12.201" v="373" actId="20577"/>
          <ac:spMkLst>
            <pc:docMk/>
            <pc:sldMk cId="1074241636" sldId="360"/>
            <ac:spMk id="6" creationId="{4F581E5D-5267-58B5-52D4-E4D50E575600}"/>
          </ac:spMkLst>
        </pc:spChg>
      </pc:sldChg>
      <pc:sldChg chg="addSp modSp new mod ord">
        <pc:chgData name="Jolanda Van gorkum" userId="ea9568fa338efb65" providerId="LiveId" clId="{CB51D52B-500F-4115-A073-10CA487E2160}" dt="2023-10-04T14:53:40.523" v="528"/>
        <pc:sldMkLst>
          <pc:docMk/>
          <pc:sldMk cId="3210070611" sldId="361"/>
        </pc:sldMkLst>
        <pc:spChg chg="add mod">
          <ac:chgData name="Jolanda Van gorkum" userId="ea9568fa338efb65" providerId="LiveId" clId="{CB51D52B-500F-4115-A073-10CA487E2160}" dt="2023-10-04T14:43:22.473" v="379" actId="113"/>
          <ac:spMkLst>
            <pc:docMk/>
            <pc:sldMk cId="3210070611" sldId="361"/>
            <ac:spMk id="6" creationId="{60CF4EB8-CD67-FDE2-093B-0FAA6A1A6B24}"/>
          </ac:spMkLst>
        </pc:spChg>
      </pc:sldChg>
      <pc:sldChg chg="modSp new mod">
        <pc:chgData name="Jolanda Van gorkum" userId="ea9568fa338efb65" providerId="LiveId" clId="{CB51D52B-500F-4115-A073-10CA487E2160}" dt="2023-10-04T14:47:29.213" v="419"/>
        <pc:sldMkLst>
          <pc:docMk/>
          <pc:sldMk cId="565422624" sldId="362"/>
        </pc:sldMkLst>
        <pc:spChg chg="mod">
          <ac:chgData name="Jolanda Van gorkum" userId="ea9568fa338efb65" providerId="LiveId" clId="{CB51D52B-500F-4115-A073-10CA487E2160}" dt="2023-10-04T14:46:49.895" v="418" actId="20577"/>
          <ac:spMkLst>
            <pc:docMk/>
            <pc:sldMk cId="565422624" sldId="362"/>
            <ac:spMk id="2" creationId="{99D72552-BF80-161B-C0FA-E31CCD934DB8}"/>
          </ac:spMkLst>
        </pc:spChg>
        <pc:spChg chg="mod">
          <ac:chgData name="Jolanda Van gorkum" userId="ea9568fa338efb65" providerId="LiveId" clId="{CB51D52B-500F-4115-A073-10CA487E2160}" dt="2023-10-04T14:47:29.213" v="419"/>
          <ac:spMkLst>
            <pc:docMk/>
            <pc:sldMk cId="565422624" sldId="362"/>
            <ac:spMk id="3" creationId="{BD83BBE0-D503-A21B-43B4-D0E598AA4FEB}"/>
          </ac:spMkLst>
        </pc:spChg>
      </pc:sldChg>
      <pc:sldChg chg="addSp delSp modSp new del mod">
        <pc:chgData name="Jolanda Van gorkum" userId="ea9568fa338efb65" providerId="LiveId" clId="{CB51D52B-500F-4115-A073-10CA487E2160}" dt="2023-10-04T14:46:34.679" v="386" actId="2696"/>
        <pc:sldMkLst>
          <pc:docMk/>
          <pc:sldMk cId="3271624272" sldId="362"/>
        </pc:sldMkLst>
        <pc:spChg chg="add del mod">
          <ac:chgData name="Jolanda Van gorkum" userId="ea9568fa338efb65" providerId="LiveId" clId="{CB51D52B-500F-4115-A073-10CA487E2160}" dt="2023-10-04T14:46:27.910" v="385" actId="478"/>
          <ac:spMkLst>
            <pc:docMk/>
            <pc:sldMk cId="3271624272" sldId="362"/>
            <ac:spMk id="6" creationId="{72C51480-FBF6-3A1D-6A15-BD0702E7AD60}"/>
          </ac:spMkLst>
        </pc:spChg>
      </pc:sldChg>
      <pc:sldChg chg="modSp new mod">
        <pc:chgData name="Jolanda Van gorkum" userId="ea9568fa338efb65" providerId="LiveId" clId="{CB51D52B-500F-4115-A073-10CA487E2160}" dt="2023-10-04T14:50:06.561" v="466" actId="20577"/>
        <pc:sldMkLst>
          <pc:docMk/>
          <pc:sldMk cId="1192603645" sldId="363"/>
        </pc:sldMkLst>
        <pc:spChg chg="mod">
          <ac:chgData name="Jolanda Van gorkum" userId="ea9568fa338efb65" providerId="LiveId" clId="{CB51D52B-500F-4115-A073-10CA487E2160}" dt="2023-10-04T14:48:49.734" v="429" actId="20577"/>
          <ac:spMkLst>
            <pc:docMk/>
            <pc:sldMk cId="1192603645" sldId="363"/>
            <ac:spMk id="2" creationId="{FDFDBD11-F193-7BCF-E747-E956DC1DF336}"/>
          </ac:spMkLst>
        </pc:spChg>
        <pc:spChg chg="mod">
          <ac:chgData name="Jolanda Van gorkum" userId="ea9568fa338efb65" providerId="LiveId" clId="{CB51D52B-500F-4115-A073-10CA487E2160}" dt="2023-10-04T14:50:06.561" v="466" actId="20577"/>
          <ac:spMkLst>
            <pc:docMk/>
            <pc:sldMk cId="1192603645" sldId="363"/>
            <ac:spMk id="3" creationId="{6972226A-8A54-B508-7273-888A70ABD25D}"/>
          </ac:spMkLst>
        </pc:spChg>
      </pc:sldChg>
      <pc:sldChg chg="new del">
        <pc:chgData name="Jolanda Van gorkum" userId="ea9568fa338efb65" providerId="LiveId" clId="{CB51D52B-500F-4115-A073-10CA487E2160}" dt="2023-10-04T14:48:34.878" v="421" actId="47"/>
        <pc:sldMkLst>
          <pc:docMk/>
          <pc:sldMk cId="1811588605" sldId="363"/>
        </pc:sldMkLst>
      </pc:sldChg>
      <pc:sldChg chg="modSp new mod">
        <pc:chgData name="Jolanda Van gorkum" userId="ea9568fa338efb65" providerId="LiveId" clId="{CB51D52B-500F-4115-A073-10CA487E2160}" dt="2023-10-04T14:53:17.748" v="526" actId="20577"/>
        <pc:sldMkLst>
          <pc:docMk/>
          <pc:sldMk cId="627383096" sldId="364"/>
        </pc:sldMkLst>
        <pc:spChg chg="mod">
          <ac:chgData name="Jolanda Van gorkum" userId="ea9568fa338efb65" providerId="LiveId" clId="{CB51D52B-500F-4115-A073-10CA487E2160}" dt="2023-10-04T14:53:17.748" v="526" actId="20577"/>
          <ac:spMkLst>
            <pc:docMk/>
            <pc:sldMk cId="627383096" sldId="364"/>
            <ac:spMk id="2" creationId="{5B456BFD-6249-39C9-3C15-EBC6DCFF530C}"/>
          </ac:spMkLst>
        </pc:spChg>
      </pc:sldChg>
      <pc:sldChg chg="addSp modSp new mod">
        <pc:chgData name="Jolanda Van gorkum" userId="ea9568fa338efb65" providerId="LiveId" clId="{CB51D52B-500F-4115-A073-10CA487E2160}" dt="2023-10-14T14:28:27.332" v="556" actId="20577"/>
        <pc:sldMkLst>
          <pc:docMk/>
          <pc:sldMk cId="2599794103" sldId="365"/>
        </pc:sldMkLst>
        <pc:spChg chg="add mod">
          <ac:chgData name="Jolanda Van gorkum" userId="ea9568fa338efb65" providerId="LiveId" clId="{CB51D52B-500F-4115-A073-10CA487E2160}" dt="2023-10-14T14:28:27.332" v="556" actId="20577"/>
          <ac:spMkLst>
            <pc:docMk/>
            <pc:sldMk cId="2599794103" sldId="365"/>
            <ac:spMk id="6" creationId="{471AE12F-576B-C18B-502A-CE79A60601C6}"/>
          </ac:spMkLst>
        </pc:spChg>
      </pc:sldChg>
      <pc:sldChg chg="addSp modSp new mod">
        <pc:chgData name="Jolanda Van gorkum" userId="ea9568fa338efb65" providerId="LiveId" clId="{CB51D52B-500F-4115-A073-10CA487E2160}" dt="2023-10-19T09:30:46.078" v="636" actId="1076"/>
        <pc:sldMkLst>
          <pc:docMk/>
          <pc:sldMk cId="940749864" sldId="366"/>
        </pc:sldMkLst>
        <pc:spChg chg="add mod">
          <ac:chgData name="Jolanda Van gorkum" userId="ea9568fa338efb65" providerId="LiveId" clId="{CB51D52B-500F-4115-A073-10CA487E2160}" dt="2023-10-19T09:30:39.077" v="633" actId="571"/>
          <ac:spMkLst>
            <pc:docMk/>
            <pc:sldMk cId="940749864" sldId="366"/>
            <ac:spMk id="5" creationId="{6168E73C-D2BA-BABC-C46B-E34B6D7BD1EE}"/>
          </ac:spMkLst>
        </pc:spChg>
        <pc:spChg chg="add mod">
          <ac:chgData name="Jolanda Van gorkum" userId="ea9568fa338efb65" providerId="LiveId" clId="{CB51D52B-500F-4115-A073-10CA487E2160}" dt="2023-10-19T09:30:46.078" v="636" actId="1076"/>
          <ac:spMkLst>
            <pc:docMk/>
            <pc:sldMk cId="940749864" sldId="366"/>
            <ac:spMk id="6" creationId="{CC662487-F8A9-543E-DB25-F4B83C6DE17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DA47A63F-9D06-479D-A04D-717692D432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a:extLst>
              <a:ext uri="{FF2B5EF4-FFF2-40B4-BE49-F238E27FC236}">
                <a16:creationId xmlns:a16="http://schemas.microsoft.com/office/drawing/2014/main" id="{C51F70DC-6EDE-457C-B55A-39AC7DE41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87EDC1A-5613-4C05-B03E-7845673CA137}" type="datetime1">
              <a:rPr lang="nl-NL" smtClean="0"/>
              <a:t>19-10-2023</a:t>
            </a:fld>
            <a:endParaRPr lang="nl-NL"/>
          </a:p>
        </p:txBody>
      </p:sp>
      <p:sp>
        <p:nvSpPr>
          <p:cNvPr id="4" name="Tijdelijke aanduiding voor voettekst 3">
            <a:extLst>
              <a:ext uri="{FF2B5EF4-FFF2-40B4-BE49-F238E27FC236}">
                <a16:creationId xmlns:a16="http://schemas.microsoft.com/office/drawing/2014/main" id="{146987CF-42F5-4BB0-AD0D-1D64C3594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a:extLst>
              <a:ext uri="{FF2B5EF4-FFF2-40B4-BE49-F238E27FC236}">
                <a16:creationId xmlns:a16="http://schemas.microsoft.com/office/drawing/2014/main" id="{22368FB4-296C-4F8C-BFA3-D7C3AD617B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F555657-0A12-495F-9FFA-D8F7554E7C39}" type="slidenum">
              <a:rPr lang="nl-NL" smtClean="0"/>
              <a:t>‹nr.›</a:t>
            </a:fld>
            <a:endParaRPr lang="nl-NL"/>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D3FF0-CA67-44E7-8CF2-8A56E1C1A2A6}" type="datetime1">
              <a:rPr lang="nl-NL" smtClean="0"/>
              <a:pPr/>
              <a:t>19-10-2023</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2780FBB-F712-42E7-8C2F-226D98798B3F}" type="slidenum">
              <a:rPr lang="nl-NL" noProof="0" smtClean="0"/>
              <a:t>‹nr.›</a:t>
            </a:fld>
            <a:endParaRPr lang="nl-NL" noProof="0"/>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rtl="0"/>
            <a:fld id="{E2780FBB-F712-42E7-8C2F-226D98798B3F}" type="slidenum">
              <a:rPr lang="nl-NL" smtClean="0"/>
              <a:t>1</a:t>
            </a:fld>
            <a:endParaRPr lang="nl-NL"/>
          </a:p>
        </p:txBody>
      </p:sp>
    </p:spTree>
    <p:extLst>
      <p:ext uri="{BB962C8B-B14F-4D97-AF65-F5344CB8AC3E}">
        <p14:creationId xmlns:p14="http://schemas.microsoft.com/office/powerpoint/2010/main" val="848167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useBgFill="1">
        <p:nvSpPr>
          <p:cNvPr id="11" name="Rechthoek 10">
            <a:extLst>
              <a:ext uri="{FF2B5EF4-FFF2-40B4-BE49-F238E27FC236}">
                <a16:creationId xmlns:a16="http://schemas.microsoft.com/office/drawing/2014/main" id="{B3FB0C32-F044-4939-92E4-8BA39B7A391A}"/>
              </a:ext>
              <a:ext uri="{C183D7F6-B498-43B3-948B-1728B52AA6E4}">
                <adec:decorative xmlns:adec="http://schemas.microsoft.com/office/drawing/2017/decorative" val="1"/>
              </a:ext>
            </a:extLst>
          </p:cNvPr>
          <p:cNvSpPr/>
          <p:nvPr userDrawn="1"/>
        </p:nvSpPr>
        <p:spPr>
          <a:xfrm>
            <a:off x="3050" y="-66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2" name="Rechthoek 11">
            <a:extLst>
              <a:ext uri="{FF2B5EF4-FFF2-40B4-BE49-F238E27FC236}">
                <a16:creationId xmlns:a16="http://schemas.microsoft.com/office/drawing/2014/main" id="{6584BE8A-3E34-4967-9E7C-13EC8F6A990A}"/>
              </a:ext>
              <a:ext uri="{C183D7F6-B498-43B3-948B-1728B52AA6E4}">
                <adec:decorative xmlns:adec="http://schemas.microsoft.com/office/drawing/2017/decorative" val="1"/>
              </a:ext>
            </a:extLst>
          </p:cNvPr>
          <p:cNvSpPr/>
          <p:nvPr userDrawn="1"/>
        </p:nvSpPr>
        <p:spPr>
          <a:xfrm>
            <a:off x="3050" y="-663"/>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3" name="Rechthoek 12">
            <a:extLst>
              <a:ext uri="{FF2B5EF4-FFF2-40B4-BE49-F238E27FC236}">
                <a16:creationId xmlns:a16="http://schemas.microsoft.com/office/drawing/2014/main" id="{99BFF676-EC35-4FFD-8894-CA4F2830700A}"/>
              </a:ext>
              <a:ext uri="{C183D7F6-B498-43B3-948B-1728B52AA6E4}">
                <adec:decorative xmlns:adec="http://schemas.microsoft.com/office/drawing/2017/decorative" val="1"/>
              </a:ext>
            </a:extLst>
          </p:cNvPr>
          <p:cNvSpPr/>
          <p:nvPr userDrawn="1"/>
        </p:nvSpPr>
        <p:spPr>
          <a:xfrm>
            <a:off x="305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4" name="Ovaal 13">
            <a:extLst>
              <a:ext uri="{FF2B5EF4-FFF2-40B4-BE49-F238E27FC236}">
                <a16:creationId xmlns:a16="http://schemas.microsoft.com/office/drawing/2014/main" id="{32DA1557-E095-4C82-B659-3AF550080BB1}"/>
              </a:ext>
              <a:ext uri="{C183D7F6-B498-43B3-948B-1728B52AA6E4}">
                <adec:decorative xmlns:adec="http://schemas.microsoft.com/office/drawing/2017/decorative" val="1"/>
              </a:ext>
            </a:extLst>
          </p:cNvPr>
          <p:cNvSpPr/>
          <p:nvPr userDrawn="1"/>
        </p:nvSpPr>
        <p:spPr>
          <a:xfrm rot="16200000">
            <a:off x="2746250" y="-663"/>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5" name="Ovaal 14">
            <a:extLst>
              <a:ext uri="{FF2B5EF4-FFF2-40B4-BE49-F238E27FC236}">
                <a16:creationId xmlns:a16="http://schemas.microsoft.com/office/drawing/2014/main" id="{9F34E5EF-94D7-4AE0-BDD1-81A3ECDE614C}"/>
              </a:ext>
              <a:ext uri="{C183D7F6-B498-43B3-948B-1728B52AA6E4}">
                <adec:decorative xmlns:adec="http://schemas.microsoft.com/office/drawing/2017/decorative" val="1"/>
              </a:ext>
            </a:extLst>
          </p:cNvPr>
          <p:cNvSpPr/>
          <p:nvPr userDrawn="1"/>
        </p:nvSpPr>
        <p:spPr>
          <a:xfrm rot="16200000">
            <a:off x="77040" y="1193411"/>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6" name="Ovaal 15">
            <a:extLst>
              <a:ext uri="{FF2B5EF4-FFF2-40B4-BE49-F238E27FC236}">
                <a16:creationId xmlns:a16="http://schemas.microsoft.com/office/drawing/2014/main" id="{D829E57E-3199-4AAA-B2D5-F93264FDA0B5}"/>
              </a:ext>
              <a:ext uri="{C183D7F6-B498-43B3-948B-1728B52AA6E4}">
                <adec:decorative xmlns:adec="http://schemas.microsoft.com/office/drawing/2017/decorative" val="1"/>
              </a:ext>
            </a:extLst>
          </p:cNvPr>
          <p:cNvSpPr/>
          <p:nvPr userDrawn="1"/>
        </p:nvSpPr>
        <p:spPr>
          <a:xfrm rot="16200000">
            <a:off x="6442672" y="193606"/>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pic>
        <p:nvPicPr>
          <p:cNvPr id="17" name="Afbeelding 16" descr="Tag=CustomerPhoto&#10;Bijsnijden=1&#10;Uitlijnen=N.v.t.">
            <a:extLst>
              <a:ext uri="{FF2B5EF4-FFF2-40B4-BE49-F238E27FC236}">
                <a16:creationId xmlns:a16="http://schemas.microsoft.com/office/drawing/2014/main" id="{8A791822-0971-4E61-A5E4-9AAD258F58E3}"/>
              </a:ext>
            </a:extLst>
          </p:cNvPr>
          <p:cNvPicPr>
            <a:picLocks/>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3048" y="-663"/>
            <a:ext cx="12188952" cy="6858000"/>
          </a:xfrm>
          <a:prstGeom prst="rect">
            <a:avLst/>
          </a:prstGeom>
        </p:spPr>
      </p:pic>
      <p:sp>
        <p:nvSpPr>
          <p:cNvPr id="18" name="Titel 1">
            <a:extLst>
              <a:ext uri="{FF2B5EF4-FFF2-40B4-BE49-F238E27FC236}">
                <a16:creationId xmlns:a16="http://schemas.microsoft.com/office/drawing/2014/main" id="{B86D7D99-F789-4EDA-861D-B6B994F05F1D}"/>
              </a:ext>
            </a:extLst>
          </p:cNvPr>
          <p:cNvSpPr>
            <a:spLocks noGrp="1"/>
          </p:cNvSpPr>
          <p:nvPr>
            <p:ph type="ctrTitle"/>
          </p:nvPr>
        </p:nvSpPr>
        <p:spPr>
          <a:xfrm>
            <a:off x="1527050" y="1121700"/>
            <a:ext cx="9144000" cy="2387600"/>
          </a:xfrm>
        </p:spPr>
        <p:txBody>
          <a:bodyPr rtlCol="0"/>
          <a:lstStyle>
            <a:lvl1pPr algn="ctr">
              <a:defRPr>
                <a:solidFill>
                  <a:schemeClr val="bg1"/>
                </a:solidFill>
              </a:defRPr>
            </a:lvl1pPr>
          </a:lstStyle>
          <a:p>
            <a:pPr rtl="0"/>
            <a:r>
              <a:rPr lang="nl-NL" noProof="0">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rPr>
              <a:t>Klik om stijl te bewerken</a:t>
            </a:r>
          </a:p>
        </p:txBody>
      </p:sp>
      <p:sp>
        <p:nvSpPr>
          <p:cNvPr id="20" name="Tijdelijke aanduiding voor tekst 12">
            <a:extLst>
              <a:ext uri="{FF2B5EF4-FFF2-40B4-BE49-F238E27FC236}">
                <a16:creationId xmlns:a16="http://schemas.microsoft.com/office/drawing/2014/main" id="{2B39487B-EA73-4D7B-93AA-D63B49F4DA7F}"/>
              </a:ext>
            </a:extLst>
          </p:cNvPr>
          <p:cNvSpPr>
            <a:spLocks noGrp="1"/>
          </p:cNvSpPr>
          <p:nvPr>
            <p:ph type="body" sz="quarter" idx="15" hasCustomPrompt="1"/>
          </p:nvPr>
        </p:nvSpPr>
        <p:spPr>
          <a:xfrm>
            <a:off x="1527050" y="3600450"/>
            <a:ext cx="9144000" cy="2451100"/>
          </a:xfrm>
        </p:spPr>
        <p:txBody>
          <a:bodyPr rtlCol="0">
            <a:normAutofit/>
          </a:bodyPr>
          <a:lstStyle>
            <a:lvl1pPr marL="0" indent="0" algn="ctr">
              <a:buNone/>
              <a:defRPr sz="2800">
                <a:solidFill>
                  <a:schemeClr val="bg1"/>
                </a:solidFill>
                <a:effectLst/>
                <a:latin typeface="+mn-lt"/>
              </a:defRPr>
            </a:lvl1pPr>
          </a:lstStyle>
          <a:p>
            <a:pPr lvl="0" rtl="0"/>
            <a:r>
              <a:rPr lang="nl-NL" noProof="0"/>
              <a:t>Klik om de tekststijlen van het model te bewerken</a:t>
            </a:r>
          </a:p>
        </p:txBody>
      </p:sp>
    </p:spTree>
    <p:extLst>
      <p:ext uri="{BB962C8B-B14F-4D97-AF65-F5344CB8AC3E}">
        <p14:creationId xmlns:p14="http://schemas.microsoft.com/office/powerpoint/2010/main" val="11555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Overzicht">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18B9F00-8450-475B-B155-993BAF212AF6}"/>
              </a:ext>
            </a:extLst>
          </p:cNvPr>
          <p:cNvSpPr>
            <a:spLocks noGrp="1"/>
          </p:cNvSpPr>
          <p:nvPr>
            <p:ph type="dt" sz="half" idx="10"/>
          </p:nvPr>
        </p:nvSpPr>
        <p:spPr/>
        <p:txBody>
          <a:bodyPr rtlCol="0"/>
          <a:lstStyle/>
          <a:p>
            <a:pPr rtl="0"/>
            <a:r>
              <a:rPr lang="nl-NL" noProof="0"/>
              <a:t>1-3-20XX</a:t>
            </a:r>
          </a:p>
        </p:txBody>
      </p:sp>
      <p:sp>
        <p:nvSpPr>
          <p:cNvPr id="3" name="Tijdelijke aanduiding voor voettekst 2">
            <a:extLst>
              <a:ext uri="{FF2B5EF4-FFF2-40B4-BE49-F238E27FC236}">
                <a16:creationId xmlns:a16="http://schemas.microsoft.com/office/drawing/2014/main" id="{5C0FDDA3-8E6F-42F7-BFBE-7FA9C647CA4E}"/>
              </a:ext>
            </a:extLst>
          </p:cNvPr>
          <p:cNvSpPr>
            <a:spLocks noGrp="1"/>
          </p:cNvSpPr>
          <p:nvPr>
            <p:ph type="ftr" sz="quarter" idx="11"/>
          </p:nvPr>
        </p:nvSpPr>
        <p:spPr/>
        <p:txBody>
          <a:bodyPr rtlCol="0"/>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
        <p:nvSpPr>
          <p:cNvPr id="6" name="Titel 1">
            <a:extLst>
              <a:ext uri="{FF2B5EF4-FFF2-40B4-BE49-F238E27FC236}">
                <a16:creationId xmlns:a16="http://schemas.microsoft.com/office/drawing/2014/main" id="{673294AE-7408-47DB-898D-41F8C069B42E}"/>
              </a:ext>
            </a:extLst>
          </p:cNvPr>
          <p:cNvSpPr>
            <a:spLocks noGrp="1"/>
          </p:cNvSpPr>
          <p:nvPr>
            <p:ph type="title"/>
          </p:nvPr>
        </p:nvSpPr>
        <p:spPr>
          <a:xfrm>
            <a:off x="841248" y="857251"/>
            <a:ext cx="6156051" cy="2076450"/>
          </a:xfrm>
        </p:spPr>
        <p:txBody>
          <a:bodyPr rtlCol="0" anchor="b">
            <a:normAutofit/>
          </a:bodyPr>
          <a:lstStyle/>
          <a:p>
            <a:pPr rtl="0"/>
            <a:r>
              <a:rPr lang="nl-NL" sz="4400" noProof="0">
                <a:gradFill flip="none" rotWithShape="1">
                  <a:gsLst>
                    <a:gs pos="0">
                      <a:schemeClr val="accent5">
                        <a:alpha val="70000"/>
                      </a:schemeClr>
                    </a:gs>
                    <a:gs pos="100000">
                      <a:schemeClr val="accent1">
                        <a:alpha val="70000"/>
                      </a:schemeClr>
                    </a:gs>
                  </a:gsLst>
                  <a:lin ang="0" scaled="1"/>
                  <a:tileRect/>
                </a:gradFill>
              </a:rPr>
              <a:t>Klik om stijl te bewerken</a:t>
            </a:r>
          </a:p>
        </p:txBody>
      </p:sp>
      <p:sp>
        <p:nvSpPr>
          <p:cNvPr id="7" name="Tijdelijke aanduiding voor inhoud 2">
            <a:extLst>
              <a:ext uri="{FF2B5EF4-FFF2-40B4-BE49-F238E27FC236}">
                <a16:creationId xmlns:a16="http://schemas.microsoft.com/office/drawing/2014/main" id="{E973052A-4118-4E04-81F8-A44EC172FE46}"/>
              </a:ext>
            </a:extLst>
          </p:cNvPr>
          <p:cNvSpPr>
            <a:spLocks noGrp="1"/>
          </p:cNvSpPr>
          <p:nvPr>
            <p:ph idx="1"/>
          </p:nvPr>
        </p:nvSpPr>
        <p:spPr>
          <a:xfrm>
            <a:off x="841247" y="3190875"/>
            <a:ext cx="6156052" cy="2986087"/>
          </a:xfrm>
        </p:spPr>
        <p:txBody>
          <a:bodyPr rtlCol="0">
            <a:normAutofit/>
          </a:bodyPr>
          <a:lstStyle>
            <a:lvl1pPr marL="0" indent="0">
              <a:buNone/>
              <a:defRPr sz="2200"/>
            </a:lvl1pPr>
          </a:lstStyle>
          <a:p>
            <a:pPr marL="228600" lvl="0" indent="-228600" rtl="0"/>
            <a:r>
              <a:rPr lang="nl-NL" sz="2000" noProof="0">
                <a:solidFill>
                  <a:schemeClr val="tx2">
                    <a:alpha val="60000"/>
                  </a:schemeClr>
                </a:solidFill>
              </a:rPr>
              <a:t>Klikken om de tekststijl van het model te bewerken</a:t>
            </a:r>
          </a:p>
        </p:txBody>
      </p:sp>
      <p:sp>
        <p:nvSpPr>
          <p:cNvPr id="10" name="Tijdelijke aanduiding voor datum 3">
            <a:extLst>
              <a:ext uri="{FF2B5EF4-FFF2-40B4-BE49-F238E27FC236}">
                <a16:creationId xmlns:a16="http://schemas.microsoft.com/office/drawing/2014/main" id="{8988D1E1-6064-4D6A-9EB1-578E20A2A0ED}"/>
              </a:ext>
            </a:extLst>
          </p:cNvPr>
          <p:cNvSpPr txBox="1">
            <a:spLocks/>
          </p:cNvSpPr>
          <p:nvPr userDrawn="1"/>
        </p:nvSpPr>
        <p:spPr>
          <a:xfrm>
            <a:off x="841248" y="6429375"/>
            <a:ext cx="264672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nl-NL" noProof="0">
                <a:solidFill>
                  <a:schemeClr val="tx2">
                    <a:alpha val="60000"/>
                  </a:schemeClr>
                </a:solidFill>
              </a:rPr>
              <a:t>1-3-20XX</a:t>
            </a:r>
          </a:p>
        </p:txBody>
      </p:sp>
      <p:sp>
        <p:nvSpPr>
          <p:cNvPr id="11" name="Tijdelijke aanduiding voor voettekst 4">
            <a:extLst>
              <a:ext uri="{FF2B5EF4-FFF2-40B4-BE49-F238E27FC236}">
                <a16:creationId xmlns:a16="http://schemas.microsoft.com/office/drawing/2014/main" id="{BD47C5CB-0317-4DC6-A76F-38A5BB1FD1C2}"/>
              </a:ext>
            </a:extLst>
          </p:cNvPr>
          <p:cNvSpPr txBox="1">
            <a:spLocks/>
          </p:cNvSpPr>
          <p:nvPr userDrawn="1"/>
        </p:nvSpPr>
        <p:spPr>
          <a:xfrm>
            <a:off x="4044696" y="642937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r>
              <a:rPr lang="nl-NL" noProof="0">
                <a:solidFill>
                  <a:schemeClr val="tx2">
                    <a:alpha val="60000"/>
                  </a:schemeClr>
                </a:solidFill>
              </a:rPr>
              <a:t>Voorbeeld van voettekst</a:t>
            </a:r>
          </a:p>
        </p:txBody>
      </p:sp>
      <p:sp>
        <p:nvSpPr>
          <p:cNvPr id="12" name="Tijdelijke aanduiding voor dianummer 5">
            <a:extLst>
              <a:ext uri="{FF2B5EF4-FFF2-40B4-BE49-F238E27FC236}">
                <a16:creationId xmlns:a16="http://schemas.microsoft.com/office/drawing/2014/main" id="{8CCF6E15-0BE7-453B-BBD4-B379C390AD22}"/>
              </a:ext>
            </a:extLst>
          </p:cNvPr>
          <p:cNvSpPr txBox="1">
            <a:spLocks/>
          </p:cNvSpPr>
          <p:nvPr userDrawn="1"/>
        </p:nvSpPr>
        <p:spPr>
          <a:xfrm>
            <a:off x="8613648" y="64293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28844951-7827-47D4-8276-7DDE1FA7D85A}" type="slidenum">
              <a:rPr lang="nl-NL" noProof="0" smtClean="0">
                <a:solidFill>
                  <a:schemeClr val="tx2">
                    <a:alpha val="60000"/>
                  </a:schemeClr>
                </a:solidFill>
              </a:rPr>
              <a:pPr rtl="0"/>
              <a:t>‹nr.›</a:t>
            </a:fld>
            <a:endParaRPr lang="nl-NL" noProof="0">
              <a:solidFill>
                <a:schemeClr val="tx2">
                  <a:alpha val="60000"/>
                </a:schemeClr>
              </a:solidFill>
            </a:endParaRPr>
          </a:p>
        </p:txBody>
      </p:sp>
      <p:sp>
        <p:nvSpPr>
          <p:cNvPr id="14" name="Tijdelijke aanduiding voor afbeelding 13">
            <a:extLst>
              <a:ext uri="{FF2B5EF4-FFF2-40B4-BE49-F238E27FC236}">
                <a16:creationId xmlns:a16="http://schemas.microsoft.com/office/drawing/2014/main" id="{0E092228-4487-4E3A-AEE3-12DC34A061E2}"/>
              </a:ext>
            </a:extLst>
          </p:cNvPr>
          <p:cNvSpPr>
            <a:spLocks noGrp="1"/>
          </p:cNvSpPr>
          <p:nvPr>
            <p:ph type="pic" sz="quarter" idx="13"/>
          </p:nvPr>
        </p:nvSpPr>
        <p:spPr>
          <a:xfrm>
            <a:off x="7424928" y="484632"/>
            <a:ext cx="4279392" cy="2862072"/>
          </a:xfrm>
          <a:solidFill>
            <a:schemeClr val="accent6"/>
          </a:solidFill>
        </p:spPr>
        <p:txBody>
          <a:bodyPr rtlCol="0"/>
          <a:lstStyle/>
          <a:p>
            <a:pPr rtl="0"/>
            <a:r>
              <a:rPr lang="nl-NL" noProof="0"/>
              <a:t>Klik op het pictogram als u een afbeelding wilt toevoegen</a:t>
            </a:r>
          </a:p>
        </p:txBody>
      </p:sp>
      <p:sp>
        <p:nvSpPr>
          <p:cNvPr id="15" name="Tijdelijke aanduiding voor afbeelding 13">
            <a:extLst>
              <a:ext uri="{FF2B5EF4-FFF2-40B4-BE49-F238E27FC236}">
                <a16:creationId xmlns:a16="http://schemas.microsoft.com/office/drawing/2014/main" id="{6AB20921-6E7F-4BD8-9399-D18CABB64B9A}"/>
              </a:ext>
            </a:extLst>
          </p:cNvPr>
          <p:cNvSpPr>
            <a:spLocks noGrp="1"/>
          </p:cNvSpPr>
          <p:nvPr>
            <p:ph type="pic" sz="quarter" idx="14"/>
          </p:nvPr>
        </p:nvSpPr>
        <p:spPr>
          <a:xfrm>
            <a:off x="7424928" y="3511296"/>
            <a:ext cx="4279392" cy="2862072"/>
          </a:xfrm>
          <a:solidFill>
            <a:schemeClr val="accent6"/>
          </a:solidFill>
        </p:spPr>
        <p:txBody>
          <a:bodyPr rtlCol="0"/>
          <a:lstStyle/>
          <a:p>
            <a:pPr rtl="0"/>
            <a:r>
              <a:rPr lang="nl-NL" noProof="0"/>
              <a:t>Klik op het pictogram als u een afbeelding wilt toevoegen</a:t>
            </a:r>
          </a:p>
        </p:txBody>
      </p:sp>
    </p:spTree>
    <p:extLst>
      <p:ext uri="{BB962C8B-B14F-4D97-AF65-F5344CB8AC3E}">
        <p14:creationId xmlns:p14="http://schemas.microsoft.com/office/powerpoint/2010/main" val="423043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fsluiting">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0022B425-A1C3-4DFE-BF49-1B9F96D46B2A}"/>
              </a:ext>
            </a:extLst>
          </p:cNvPr>
          <p:cNvSpPr>
            <a:spLocks noGrp="1"/>
          </p:cNvSpPr>
          <p:nvPr>
            <p:ph type="title"/>
          </p:nvPr>
        </p:nvSpPr>
        <p:spPr>
          <a:xfrm>
            <a:off x="841248" y="3893769"/>
            <a:ext cx="5992550" cy="2319306"/>
          </a:xfrm>
        </p:spPr>
        <p:txBody>
          <a:bodyPr rtlCol="0" anchor="t">
            <a:normAutofit/>
          </a:bodyPr>
          <a:lstStyle/>
          <a:p>
            <a:pPr rtl="0"/>
            <a:r>
              <a:rPr lang="nl-NL" sz="4400" noProof="0">
                <a:gradFill flip="none" rotWithShape="1">
                  <a:gsLst>
                    <a:gs pos="0">
                      <a:schemeClr val="accent5">
                        <a:alpha val="70000"/>
                      </a:schemeClr>
                    </a:gs>
                    <a:gs pos="100000">
                      <a:schemeClr val="accent1">
                        <a:alpha val="70000"/>
                      </a:schemeClr>
                    </a:gs>
                  </a:gsLst>
                  <a:lin ang="0" scaled="1"/>
                  <a:tileRect/>
                </a:gradFill>
              </a:rPr>
              <a:t>Klik om stijl te bewerken</a:t>
            </a:r>
          </a:p>
        </p:txBody>
      </p:sp>
      <p:sp>
        <p:nvSpPr>
          <p:cNvPr id="14" name="Tijdelijke aanduiding voor afbeelding 13">
            <a:extLst>
              <a:ext uri="{FF2B5EF4-FFF2-40B4-BE49-F238E27FC236}">
                <a16:creationId xmlns:a16="http://schemas.microsoft.com/office/drawing/2014/main" id="{2AEC60F9-EA79-4A18-B040-024AFB62FD5E}"/>
              </a:ext>
            </a:extLst>
          </p:cNvPr>
          <p:cNvSpPr>
            <a:spLocks noGrp="1"/>
          </p:cNvSpPr>
          <p:nvPr>
            <p:ph type="pic" sz="quarter" idx="13"/>
          </p:nvPr>
        </p:nvSpPr>
        <p:spPr>
          <a:xfrm>
            <a:off x="493776" y="484632"/>
            <a:ext cx="11210544" cy="3191256"/>
          </a:xfrm>
          <a:solidFill>
            <a:schemeClr val="accent6"/>
          </a:solidFill>
        </p:spPr>
        <p:txBody>
          <a:bodyPr rtlCol="0"/>
          <a:lstStyle/>
          <a:p>
            <a:pPr rtl="0"/>
            <a:r>
              <a:rPr lang="nl-NL" noProof="0"/>
              <a:t>Klik op het pictogram als u een afbeelding wilt toevoegen</a:t>
            </a:r>
          </a:p>
        </p:txBody>
      </p:sp>
      <p:sp>
        <p:nvSpPr>
          <p:cNvPr id="9" name="Tijdelijke aanduiding voor inhoud 2">
            <a:extLst>
              <a:ext uri="{FF2B5EF4-FFF2-40B4-BE49-F238E27FC236}">
                <a16:creationId xmlns:a16="http://schemas.microsoft.com/office/drawing/2014/main" id="{83B88B7B-A749-40EA-A140-38D1E04EFF4F}"/>
              </a:ext>
            </a:extLst>
          </p:cNvPr>
          <p:cNvSpPr>
            <a:spLocks noGrp="1"/>
          </p:cNvSpPr>
          <p:nvPr>
            <p:ph idx="1"/>
          </p:nvPr>
        </p:nvSpPr>
        <p:spPr>
          <a:xfrm>
            <a:off x="6979133" y="3893770"/>
            <a:ext cx="4377714" cy="2319306"/>
          </a:xfrm>
        </p:spPr>
        <p:txBody>
          <a:bodyPr rtlCol="0" anchor="t">
            <a:normAutofit/>
          </a:bodyPr>
          <a:lstStyle>
            <a:lvl1pPr marL="0" indent="0">
              <a:buNone/>
              <a:defRPr sz="2800"/>
            </a:lvl1pPr>
          </a:lstStyle>
          <a:p>
            <a:pPr marL="228600" lvl="0" indent="-228600" rtl="0"/>
            <a:r>
              <a:rPr lang="nl-NL" sz="1800" noProof="0">
                <a:solidFill>
                  <a:schemeClr val="tx2">
                    <a:alpha val="60000"/>
                  </a:schemeClr>
                </a:solidFill>
              </a:rPr>
              <a:t>Klikken om de tekststijl van het model te bewerken</a:t>
            </a:r>
          </a:p>
        </p:txBody>
      </p:sp>
      <p:sp>
        <p:nvSpPr>
          <p:cNvPr id="2" name="Tijdelijke aanduiding voor datum 1">
            <a:extLst>
              <a:ext uri="{FF2B5EF4-FFF2-40B4-BE49-F238E27FC236}">
                <a16:creationId xmlns:a16="http://schemas.microsoft.com/office/drawing/2014/main" id="{118B9F00-8450-475B-B155-993BAF212AF6}"/>
              </a:ext>
            </a:extLst>
          </p:cNvPr>
          <p:cNvSpPr>
            <a:spLocks noGrp="1"/>
          </p:cNvSpPr>
          <p:nvPr>
            <p:ph type="dt" sz="half" idx="10"/>
          </p:nvPr>
        </p:nvSpPr>
        <p:spPr>
          <a:xfrm>
            <a:off x="838200" y="6418489"/>
            <a:ext cx="2743200" cy="365125"/>
          </a:xfrm>
        </p:spPr>
        <p:txBody>
          <a:bodyPr rtlCol="0"/>
          <a:lstStyle/>
          <a:p>
            <a:pPr rtl="0"/>
            <a:r>
              <a:rPr lang="nl-NL" noProof="0"/>
              <a:t>1-3-20XX</a:t>
            </a:r>
          </a:p>
        </p:txBody>
      </p:sp>
      <p:sp>
        <p:nvSpPr>
          <p:cNvPr id="3" name="Tijdelijke aanduiding voor voettekst 2">
            <a:extLst>
              <a:ext uri="{FF2B5EF4-FFF2-40B4-BE49-F238E27FC236}">
                <a16:creationId xmlns:a16="http://schemas.microsoft.com/office/drawing/2014/main" id="{5C0FDDA3-8E6F-42F7-BFBE-7FA9C647CA4E}"/>
              </a:ext>
            </a:extLst>
          </p:cNvPr>
          <p:cNvSpPr>
            <a:spLocks noGrp="1"/>
          </p:cNvSpPr>
          <p:nvPr>
            <p:ph type="ftr" sz="quarter" idx="11"/>
          </p:nvPr>
        </p:nvSpPr>
        <p:spPr/>
        <p:txBody>
          <a:bodyPr rtlCol="0"/>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2761320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18B9F00-8450-475B-B155-993BAF212AF6}"/>
              </a:ext>
            </a:extLst>
          </p:cNvPr>
          <p:cNvSpPr>
            <a:spLocks noGrp="1"/>
          </p:cNvSpPr>
          <p:nvPr>
            <p:ph type="dt" sz="half" idx="10"/>
          </p:nvPr>
        </p:nvSpPr>
        <p:spPr/>
        <p:txBody>
          <a:bodyPr rtlCol="0"/>
          <a:lstStyle/>
          <a:p>
            <a:pPr rtl="0"/>
            <a:r>
              <a:rPr lang="nl-NL" noProof="0"/>
              <a:t>1-3-20XX</a:t>
            </a:r>
          </a:p>
        </p:txBody>
      </p:sp>
      <p:sp>
        <p:nvSpPr>
          <p:cNvPr id="3" name="Tijdelijke aanduiding voor voettekst 2">
            <a:extLst>
              <a:ext uri="{FF2B5EF4-FFF2-40B4-BE49-F238E27FC236}">
                <a16:creationId xmlns:a16="http://schemas.microsoft.com/office/drawing/2014/main" id="{5C0FDDA3-8E6F-42F7-BFBE-7FA9C647CA4E}"/>
              </a:ext>
            </a:extLst>
          </p:cNvPr>
          <p:cNvSpPr>
            <a:spLocks noGrp="1"/>
          </p:cNvSpPr>
          <p:nvPr>
            <p:ph type="ftr" sz="quarter" idx="11"/>
          </p:nvPr>
        </p:nvSpPr>
        <p:spPr/>
        <p:txBody>
          <a:bodyPr rtlCol="0"/>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2352095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53B052-A59B-4AE3-A89A-E7748630C15B}"/>
              </a:ext>
            </a:extLst>
          </p:cNvPr>
          <p:cNvSpPr>
            <a:spLocks noGrp="1"/>
          </p:cNvSpPr>
          <p:nvPr>
            <p:ph type="ctrTitle" hasCustomPrompt="1"/>
          </p:nvPr>
        </p:nvSpPr>
        <p:spPr>
          <a:xfrm>
            <a:off x="1524000" y="1122363"/>
            <a:ext cx="9144000" cy="2387600"/>
          </a:xfrm>
        </p:spPr>
        <p:txBody>
          <a:bodyPr rtlCol="0" anchor="b"/>
          <a:lstStyle>
            <a:lvl1pPr algn="ctr">
              <a:defRPr sz="5400"/>
            </a:lvl1pPr>
          </a:lstStyle>
          <a:p>
            <a:pPr rtl="0"/>
            <a:r>
              <a:rPr lang="nl-NL" noProof="0"/>
              <a:t>Klik om de titelstijl van het model te bewerken</a:t>
            </a:r>
          </a:p>
        </p:txBody>
      </p:sp>
      <p:sp>
        <p:nvSpPr>
          <p:cNvPr id="3" name="Subtitel 2">
            <a:extLst>
              <a:ext uri="{FF2B5EF4-FFF2-40B4-BE49-F238E27FC236}">
                <a16:creationId xmlns:a16="http://schemas.microsoft.com/office/drawing/2014/main" id="{FBDA9EC4-FEA9-41D2-BE8D-F709F01D3750}"/>
              </a:ext>
            </a:extLst>
          </p:cNvPr>
          <p:cNvSpPr>
            <a:spLocks noGrp="1"/>
          </p:cNvSpPr>
          <p:nvPr>
            <p:ph type="subTitle" idx="1" hasCustomPrompt="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 om de subtitelstijl van het model te bewerken</a:t>
            </a:r>
          </a:p>
        </p:txBody>
      </p:sp>
      <p:sp>
        <p:nvSpPr>
          <p:cNvPr id="4" name="Tijdelijke aanduiding voor datum 3">
            <a:extLst>
              <a:ext uri="{FF2B5EF4-FFF2-40B4-BE49-F238E27FC236}">
                <a16:creationId xmlns:a16="http://schemas.microsoft.com/office/drawing/2014/main" id="{C6E155CF-52F5-4879-B7F3-D05812AC4A6D}"/>
              </a:ext>
            </a:extLst>
          </p:cNvPr>
          <p:cNvSpPr>
            <a:spLocks noGrp="1"/>
          </p:cNvSpPr>
          <p:nvPr>
            <p:ph type="dt" sz="half" idx="10"/>
          </p:nvPr>
        </p:nvSpPr>
        <p:spPr/>
        <p:txBody>
          <a:bodyPr rtlCol="0"/>
          <a:lstStyle/>
          <a:p>
            <a:pPr rtl="0"/>
            <a:r>
              <a:rPr lang="nl-NL" noProof="0"/>
              <a:t>1-3-20XX</a:t>
            </a:r>
          </a:p>
        </p:txBody>
      </p:sp>
      <p:sp>
        <p:nvSpPr>
          <p:cNvPr id="5" name="Tijdelijke aanduiding voor voettekst 4">
            <a:extLst>
              <a:ext uri="{FF2B5EF4-FFF2-40B4-BE49-F238E27FC236}">
                <a16:creationId xmlns:a16="http://schemas.microsoft.com/office/drawing/2014/main" id="{80D053AC-61ED-4C2F-90BF-D4A916545107}"/>
              </a:ext>
            </a:extLst>
          </p:cNvPr>
          <p:cNvSpPr>
            <a:spLocks noGrp="1"/>
          </p:cNvSpPr>
          <p:nvPr>
            <p:ph type="ftr" sz="quarter" idx="11"/>
          </p:nvPr>
        </p:nvSpPr>
        <p:spPr/>
        <p:txBody>
          <a:bodyPr rtlCol="0"/>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293987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BBD03-9D57-48E9-8B43-688B72997276}"/>
              </a:ext>
            </a:extLst>
          </p:cNvPr>
          <p:cNvSpPr>
            <a:spLocks noGrp="1"/>
          </p:cNvSpPr>
          <p:nvPr>
            <p:ph type="title" hasCustomPrompt="1"/>
          </p:nvPr>
        </p:nvSpPr>
        <p:spPr>
          <a:xfrm>
            <a:off x="831850" y="1709738"/>
            <a:ext cx="10515600" cy="2852737"/>
          </a:xfrm>
        </p:spPr>
        <p:txBody>
          <a:bodyPr rtlCol="0" anchor="b"/>
          <a:lstStyle>
            <a:lvl1pPr>
              <a:defRPr sz="5400"/>
            </a:lvl1p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783F376C-8A2F-4BE5-9669-4A6DA21B771A}"/>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 om de tekststijlen van het model te bewerken</a:t>
            </a:r>
          </a:p>
        </p:txBody>
      </p:sp>
      <p:sp>
        <p:nvSpPr>
          <p:cNvPr id="4" name="Tijdelijke aanduiding voor datum 3">
            <a:extLst>
              <a:ext uri="{FF2B5EF4-FFF2-40B4-BE49-F238E27FC236}">
                <a16:creationId xmlns:a16="http://schemas.microsoft.com/office/drawing/2014/main" id="{52654893-212E-4450-8F7A-27256B31F9FB}"/>
              </a:ext>
            </a:extLst>
          </p:cNvPr>
          <p:cNvSpPr>
            <a:spLocks noGrp="1"/>
          </p:cNvSpPr>
          <p:nvPr>
            <p:ph type="dt" sz="half" idx="10"/>
          </p:nvPr>
        </p:nvSpPr>
        <p:spPr/>
        <p:txBody>
          <a:bodyPr rtlCol="0"/>
          <a:lstStyle/>
          <a:p>
            <a:pPr rtl="0"/>
            <a:r>
              <a:rPr lang="nl-NL" noProof="0"/>
              <a:t>1-3-20XX</a:t>
            </a:r>
          </a:p>
        </p:txBody>
      </p:sp>
      <p:sp>
        <p:nvSpPr>
          <p:cNvPr id="5" name="Tijdelijke aanduiding voor voettekst 4">
            <a:extLst>
              <a:ext uri="{FF2B5EF4-FFF2-40B4-BE49-F238E27FC236}">
                <a16:creationId xmlns:a16="http://schemas.microsoft.com/office/drawing/2014/main" id="{600E881A-3958-44A9-9EDB-D86F4E4144C0}"/>
              </a:ext>
            </a:extLst>
          </p:cNvPr>
          <p:cNvSpPr>
            <a:spLocks noGrp="1"/>
          </p:cNvSpPr>
          <p:nvPr>
            <p:ph type="ftr" sz="quarter" idx="11"/>
          </p:nvPr>
        </p:nvSpPr>
        <p:spPr/>
        <p:txBody>
          <a:bodyPr rtlCol="0"/>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1090129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inhou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DC8777-C460-4649-8822-CA943386D06D}"/>
              </a:ext>
            </a:extLst>
          </p:cNvPr>
          <p:cNvSpPr>
            <a:spLocks noGrp="1"/>
          </p:cNvSpPr>
          <p:nvPr>
            <p:ph type="title" hasCustomPrompt="1"/>
          </p:nvPr>
        </p:nvSpPr>
        <p:spPr/>
        <p:txBody>
          <a:bodyPr rtlCol="0"/>
          <a:lstStyle>
            <a:lvl1pPr>
              <a:defRPr sz="48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AFDF69E6-1094-437B-AA7E-0E21B7136CCA}"/>
              </a:ext>
            </a:extLst>
          </p:cNvPr>
          <p:cNvSpPr>
            <a:spLocks noGrp="1"/>
          </p:cNvSpPr>
          <p:nvPr>
            <p:ph sz="half" idx="1" hasCustomPrompt="1"/>
          </p:nvPr>
        </p:nvSpPr>
        <p:spPr>
          <a:xfrm>
            <a:off x="838200" y="2057399"/>
            <a:ext cx="5181600" cy="4119563"/>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a:extLst>
              <a:ext uri="{FF2B5EF4-FFF2-40B4-BE49-F238E27FC236}">
                <a16:creationId xmlns:a16="http://schemas.microsoft.com/office/drawing/2014/main" id="{C20BC963-4591-4BE3-AE63-4999A13C5054}"/>
              </a:ext>
            </a:extLst>
          </p:cNvPr>
          <p:cNvSpPr>
            <a:spLocks noGrp="1"/>
          </p:cNvSpPr>
          <p:nvPr>
            <p:ph sz="half" idx="2" hasCustomPrompt="1"/>
          </p:nvPr>
        </p:nvSpPr>
        <p:spPr>
          <a:xfrm>
            <a:off x="6172200" y="2057399"/>
            <a:ext cx="5181600" cy="4119563"/>
          </a:xfrm>
        </p:spPr>
        <p:txBody>
          <a:bodyPr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a:extLst>
              <a:ext uri="{FF2B5EF4-FFF2-40B4-BE49-F238E27FC236}">
                <a16:creationId xmlns:a16="http://schemas.microsoft.com/office/drawing/2014/main" id="{C504D5BB-DB84-4266-9B4F-E65CCFE5B310}"/>
              </a:ext>
            </a:extLst>
          </p:cNvPr>
          <p:cNvSpPr>
            <a:spLocks noGrp="1"/>
          </p:cNvSpPr>
          <p:nvPr>
            <p:ph type="dt" sz="half" idx="10"/>
          </p:nvPr>
        </p:nvSpPr>
        <p:spPr/>
        <p:txBody>
          <a:bodyPr rtlCol="0"/>
          <a:lstStyle/>
          <a:p>
            <a:pPr rtl="0"/>
            <a:r>
              <a:rPr lang="nl-NL" noProof="0"/>
              <a:t>1-3-20XX</a:t>
            </a:r>
          </a:p>
        </p:txBody>
      </p:sp>
      <p:sp>
        <p:nvSpPr>
          <p:cNvPr id="6" name="Tijdelijke aanduiding voor voettekst 5">
            <a:extLst>
              <a:ext uri="{FF2B5EF4-FFF2-40B4-BE49-F238E27FC236}">
                <a16:creationId xmlns:a16="http://schemas.microsoft.com/office/drawing/2014/main" id="{891A99B5-D493-4AB1-AF24-6660540D56AD}"/>
              </a:ext>
            </a:extLst>
          </p:cNvPr>
          <p:cNvSpPr>
            <a:spLocks noGrp="1"/>
          </p:cNvSpPr>
          <p:nvPr>
            <p:ph type="ftr" sz="quarter" idx="11"/>
          </p:nvPr>
        </p:nvSpPr>
        <p:spPr/>
        <p:txBody>
          <a:bodyPr rtlCol="0"/>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406973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B2DD4C-BFBC-4087-B94C-4DD0690E838E}"/>
              </a:ext>
            </a:extLst>
          </p:cNvPr>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datum 2">
            <a:extLst>
              <a:ext uri="{FF2B5EF4-FFF2-40B4-BE49-F238E27FC236}">
                <a16:creationId xmlns:a16="http://schemas.microsoft.com/office/drawing/2014/main" id="{BEB9D434-8228-4C7F-B520-14121EBC903B}"/>
              </a:ext>
            </a:extLst>
          </p:cNvPr>
          <p:cNvSpPr>
            <a:spLocks noGrp="1"/>
          </p:cNvSpPr>
          <p:nvPr>
            <p:ph type="dt" sz="half" idx="10"/>
          </p:nvPr>
        </p:nvSpPr>
        <p:spPr/>
        <p:txBody>
          <a:bodyPr rtlCol="0"/>
          <a:lstStyle/>
          <a:p>
            <a:pPr rtl="0"/>
            <a:r>
              <a:rPr lang="nl-NL" noProof="0"/>
              <a:t>1-3-20XX</a:t>
            </a:r>
          </a:p>
        </p:txBody>
      </p:sp>
      <p:sp>
        <p:nvSpPr>
          <p:cNvPr id="4" name="Tijdelijke aanduiding voor voettekst 3">
            <a:extLst>
              <a:ext uri="{FF2B5EF4-FFF2-40B4-BE49-F238E27FC236}">
                <a16:creationId xmlns:a16="http://schemas.microsoft.com/office/drawing/2014/main" id="{997B89BD-A70A-48D2-A3D9-DB2C0DB123B4}"/>
              </a:ext>
            </a:extLst>
          </p:cNvPr>
          <p:cNvSpPr>
            <a:spLocks noGrp="1"/>
          </p:cNvSpPr>
          <p:nvPr>
            <p:ph type="ftr" sz="quarter" idx="11"/>
          </p:nvPr>
        </p:nvSpPr>
        <p:spPr/>
        <p:txBody>
          <a:bodyPr rtlCol="0"/>
          <a:lstStyle/>
          <a:p>
            <a:pPr rtl="0"/>
            <a:r>
              <a:rPr lang="nl-NL" noProof="0"/>
              <a:t>VOORBEELD VAN VOETTEKST</a:t>
            </a:r>
          </a:p>
        </p:txBody>
      </p:sp>
      <p:sp>
        <p:nvSpPr>
          <p:cNvPr id="5" name="Tijdelijke aanduiding voor dianumm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1076813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10DAA-DDE3-4C9C-8171-385A3DAC81CF}"/>
              </a:ext>
            </a:extLst>
          </p:cNvPr>
          <p:cNvSpPr>
            <a:spLocks noGrp="1"/>
          </p:cNvSpPr>
          <p:nvPr>
            <p:ph type="title" hasCustomPrompt="1"/>
          </p:nvPr>
        </p:nvSpPr>
        <p:spPr>
          <a:xfrm>
            <a:off x="839788" y="685800"/>
            <a:ext cx="3932237" cy="1371600"/>
          </a:xfrm>
        </p:spPr>
        <p:txBody>
          <a:bodyPr rtlCol="0" anchor="b"/>
          <a:lstStyle>
            <a:lvl1pPr>
              <a:defRPr sz="3200"/>
            </a:lvl1pPr>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AAF73DB2-BD72-4F5E-9CA2-197343A0908A}"/>
              </a:ext>
            </a:extLst>
          </p:cNvPr>
          <p:cNvSpPr>
            <a:spLocks noGrp="1"/>
          </p:cNvSpPr>
          <p:nvPr>
            <p:ph idx="1" hasCustomPrompt="1"/>
          </p:nvPr>
        </p:nvSpPr>
        <p:spPr>
          <a:xfrm>
            <a:off x="5183188" y="685801"/>
            <a:ext cx="6172200" cy="517525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a:extLst>
              <a:ext uri="{FF2B5EF4-FFF2-40B4-BE49-F238E27FC236}">
                <a16:creationId xmlns:a16="http://schemas.microsoft.com/office/drawing/2014/main" id="{71F01536-2B0A-42A2-827E-2EB2C324A5FE}"/>
              </a:ext>
            </a:extLst>
          </p:cNvPr>
          <p:cNvSpPr>
            <a:spLocks noGrp="1"/>
          </p:cNvSpPr>
          <p:nvPr>
            <p:ph type="body" sz="half" idx="2" hasCustomPrompt="1"/>
          </p:nvPr>
        </p:nvSpPr>
        <p:spPr>
          <a:xfrm>
            <a:off x="839788" y="2209800"/>
            <a:ext cx="3932237" cy="36591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1722CD09-61EF-4733-831C-5B133DAE1F4C}"/>
              </a:ext>
            </a:extLst>
          </p:cNvPr>
          <p:cNvSpPr>
            <a:spLocks noGrp="1"/>
          </p:cNvSpPr>
          <p:nvPr>
            <p:ph type="dt" sz="half" idx="10"/>
          </p:nvPr>
        </p:nvSpPr>
        <p:spPr/>
        <p:txBody>
          <a:bodyPr rtlCol="0"/>
          <a:lstStyle/>
          <a:p>
            <a:pPr rtl="0"/>
            <a:r>
              <a:rPr lang="nl-NL" noProof="0"/>
              <a:t>1-3-20XX</a:t>
            </a:r>
          </a:p>
        </p:txBody>
      </p:sp>
      <p:sp>
        <p:nvSpPr>
          <p:cNvPr id="6" name="Tijdelijke aanduiding voor voettekst 5">
            <a:extLst>
              <a:ext uri="{FF2B5EF4-FFF2-40B4-BE49-F238E27FC236}">
                <a16:creationId xmlns:a16="http://schemas.microsoft.com/office/drawing/2014/main" id="{5B109FCF-96E4-4EBF-AAFB-5E9AD22A68AE}"/>
              </a:ext>
            </a:extLst>
          </p:cNvPr>
          <p:cNvSpPr>
            <a:spLocks noGrp="1"/>
          </p:cNvSpPr>
          <p:nvPr>
            <p:ph type="ftr" sz="quarter" idx="11"/>
          </p:nvPr>
        </p:nvSpPr>
        <p:spPr/>
        <p:txBody>
          <a:bodyPr rtlCol="0"/>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67761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CCFA6E-F719-4613-8815-591471E722E5}"/>
              </a:ext>
            </a:extLst>
          </p:cNvPr>
          <p:cNvSpPr>
            <a:spLocks noGrp="1"/>
          </p:cNvSpPr>
          <p:nvPr>
            <p:ph type="title" hasCustomPrompt="1"/>
          </p:nvPr>
        </p:nvSpPr>
        <p:spPr>
          <a:xfrm>
            <a:off x="839788" y="685800"/>
            <a:ext cx="3932237" cy="1371600"/>
          </a:xfrm>
        </p:spPr>
        <p:txBody>
          <a:bodyPr rtlCol="0" anchor="b"/>
          <a:lstStyle>
            <a:lvl1pPr>
              <a:defRPr sz="3200"/>
            </a:lvl1pPr>
          </a:lstStyle>
          <a:p>
            <a:pPr rtl="0"/>
            <a:r>
              <a:rPr lang="nl-NL" noProof="0"/>
              <a:t>Klik om de titelstijl van het model te bewerken</a:t>
            </a:r>
          </a:p>
        </p:txBody>
      </p:sp>
      <p:sp>
        <p:nvSpPr>
          <p:cNvPr id="3" name="Tijdelijke aanduiding voor afbeelding 2">
            <a:extLst>
              <a:ext uri="{FF2B5EF4-FFF2-40B4-BE49-F238E27FC236}">
                <a16:creationId xmlns:a16="http://schemas.microsoft.com/office/drawing/2014/main" id="{654384F3-CDE0-4329-B76D-45AAC94B04A8}"/>
              </a:ext>
            </a:extLst>
          </p:cNvPr>
          <p:cNvSpPr>
            <a:spLocks noGrp="1"/>
          </p:cNvSpPr>
          <p:nvPr>
            <p:ph type="pic" idx="1" hasCustomPrompt="1"/>
          </p:nvPr>
        </p:nvSpPr>
        <p:spPr>
          <a:xfrm>
            <a:off x="5183188" y="685801"/>
            <a:ext cx="6172200" cy="517525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pictogram om afbeelding toe te voegen</a:t>
            </a:r>
          </a:p>
        </p:txBody>
      </p:sp>
      <p:sp>
        <p:nvSpPr>
          <p:cNvPr id="4" name="Tijdelijke aanduiding voor tekst 3">
            <a:extLst>
              <a:ext uri="{FF2B5EF4-FFF2-40B4-BE49-F238E27FC236}">
                <a16:creationId xmlns:a16="http://schemas.microsoft.com/office/drawing/2014/main" id="{79A9D7EB-40DA-460F-A48A-3E6D5E5612E7}"/>
              </a:ext>
            </a:extLst>
          </p:cNvPr>
          <p:cNvSpPr>
            <a:spLocks noGrp="1"/>
          </p:cNvSpPr>
          <p:nvPr>
            <p:ph type="body" sz="half" idx="2" hasCustomPrompt="1"/>
          </p:nvPr>
        </p:nvSpPr>
        <p:spPr>
          <a:xfrm>
            <a:off x="839788" y="2209800"/>
            <a:ext cx="3932237" cy="36591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 om de tekststijlen van het model te bewerken</a:t>
            </a:r>
          </a:p>
        </p:txBody>
      </p:sp>
      <p:sp>
        <p:nvSpPr>
          <p:cNvPr id="5" name="Tijdelijke aanduiding voor datum 4">
            <a:extLst>
              <a:ext uri="{FF2B5EF4-FFF2-40B4-BE49-F238E27FC236}">
                <a16:creationId xmlns:a16="http://schemas.microsoft.com/office/drawing/2014/main" id="{1E56944C-E229-457E-868E-C48FF47DA37A}"/>
              </a:ext>
            </a:extLst>
          </p:cNvPr>
          <p:cNvSpPr>
            <a:spLocks noGrp="1"/>
          </p:cNvSpPr>
          <p:nvPr>
            <p:ph type="dt" sz="half" idx="10"/>
          </p:nvPr>
        </p:nvSpPr>
        <p:spPr/>
        <p:txBody>
          <a:bodyPr rtlCol="0"/>
          <a:lstStyle/>
          <a:p>
            <a:pPr rtl="0"/>
            <a:r>
              <a:rPr lang="nl-NL" noProof="0"/>
              <a:t>1-3-20XX</a:t>
            </a:r>
          </a:p>
        </p:txBody>
      </p:sp>
      <p:sp>
        <p:nvSpPr>
          <p:cNvPr id="6" name="Tijdelijke aanduiding voor voettekst 5">
            <a:extLst>
              <a:ext uri="{FF2B5EF4-FFF2-40B4-BE49-F238E27FC236}">
                <a16:creationId xmlns:a16="http://schemas.microsoft.com/office/drawing/2014/main" id="{CC7115FE-359F-46EA-A3C8-0D18544E34AD}"/>
              </a:ext>
            </a:extLst>
          </p:cNvPr>
          <p:cNvSpPr>
            <a:spLocks noGrp="1"/>
          </p:cNvSpPr>
          <p:nvPr>
            <p:ph type="ftr" sz="quarter" idx="11"/>
          </p:nvPr>
        </p:nvSpPr>
        <p:spPr/>
        <p:txBody>
          <a:bodyPr rtlCol="0"/>
          <a:lstStyle/>
          <a:p>
            <a:pPr rtl="0"/>
            <a:r>
              <a:rPr lang="nl-NL" noProof="0"/>
              <a:t>VOORBEELD VAN VOETTEKST</a:t>
            </a:r>
          </a:p>
        </p:txBody>
      </p:sp>
      <p:sp>
        <p:nvSpPr>
          <p:cNvPr id="7" name="Tijdelijke aanduiding voor dianumm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35740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5" name="Rechthoek 4">
            <a:extLst>
              <a:ext uri="{FF2B5EF4-FFF2-40B4-BE49-F238E27FC236}">
                <a16:creationId xmlns:a16="http://schemas.microsoft.com/office/drawing/2014/main" id="{3F98AFCE-98D2-46C5-82A8-E45659B1769D}"/>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2" name="Frame 11">
            <a:extLst>
              <a:ext uri="{FF2B5EF4-FFF2-40B4-BE49-F238E27FC236}">
                <a16:creationId xmlns:a16="http://schemas.microsoft.com/office/drawing/2014/main" id="{F69999FB-8585-40F0-990C-6A0BAD1C8081}"/>
              </a:ext>
              <a:ext uri="{C183D7F6-B498-43B3-948B-1728B52AA6E4}">
                <adec:decorative xmlns:adec="http://schemas.microsoft.com/office/drawing/2017/decorative" val="1"/>
              </a:ext>
            </a:extLst>
          </p:cNvPr>
          <p:cNvSpPr/>
          <p:nvPr userDrawn="1"/>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6" name="Titel 1">
            <a:extLst>
              <a:ext uri="{FF2B5EF4-FFF2-40B4-BE49-F238E27FC236}">
                <a16:creationId xmlns:a16="http://schemas.microsoft.com/office/drawing/2014/main" id="{2768738E-7449-46C1-B7D3-844FE2BA7D35}"/>
              </a:ext>
            </a:extLst>
          </p:cNvPr>
          <p:cNvSpPr>
            <a:spLocks noGrp="1"/>
          </p:cNvSpPr>
          <p:nvPr>
            <p:ph type="title"/>
          </p:nvPr>
        </p:nvSpPr>
        <p:spPr>
          <a:xfrm>
            <a:off x="838200" y="914399"/>
            <a:ext cx="5992550" cy="2827422"/>
          </a:xfrm>
        </p:spPr>
        <p:txBody>
          <a:bodyPr rtlCol="0" anchor="t">
            <a:normAutofit/>
          </a:bodyPr>
          <a:lstStyle/>
          <a:p>
            <a:pPr rtl="0"/>
            <a:r>
              <a:rPr lang="nl-NL" sz="4400" noProof="0">
                <a:gradFill flip="none" rotWithShape="1">
                  <a:gsLst>
                    <a:gs pos="0">
                      <a:schemeClr val="accent5">
                        <a:alpha val="70000"/>
                      </a:schemeClr>
                    </a:gs>
                    <a:gs pos="100000">
                      <a:schemeClr val="accent1">
                        <a:alpha val="70000"/>
                      </a:schemeClr>
                    </a:gs>
                  </a:gsLst>
                  <a:lin ang="0" scaled="1"/>
                  <a:tileRect/>
                </a:gradFill>
              </a:rPr>
              <a:t>Klik om stijl te bewerken</a:t>
            </a:r>
          </a:p>
        </p:txBody>
      </p:sp>
      <p:sp>
        <p:nvSpPr>
          <p:cNvPr id="7" name="Tijdelijke aanduiding voor inhoud 2">
            <a:extLst>
              <a:ext uri="{FF2B5EF4-FFF2-40B4-BE49-F238E27FC236}">
                <a16:creationId xmlns:a16="http://schemas.microsoft.com/office/drawing/2014/main" id="{B0FF04F9-E792-4C19-9FD5-44800CEB2E89}"/>
              </a:ext>
            </a:extLst>
          </p:cNvPr>
          <p:cNvSpPr>
            <a:spLocks noGrp="1"/>
          </p:cNvSpPr>
          <p:nvPr>
            <p:ph idx="1"/>
          </p:nvPr>
        </p:nvSpPr>
        <p:spPr>
          <a:xfrm>
            <a:off x="6976085" y="914400"/>
            <a:ext cx="4377714" cy="2827422"/>
          </a:xfrm>
        </p:spPr>
        <p:txBody>
          <a:bodyPr rtlCol="0" anchor="t">
            <a:normAutofit/>
          </a:bodyPr>
          <a:lstStyle>
            <a:lvl1pPr marL="0" indent="0">
              <a:buNone/>
              <a:defRPr sz="2800"/>
            </a:lvl1pPr>
          </a:lstStyle>
          <a:p>
            <a:pPr marL="228600" lvl="0" indent="-228600" rtl="0"/>
            <a:r>
              <a:rPr lang="nl-NL" sz="1800" noProof="0">
                <a:solidFill>
                  <a:schemeClr val="tx2">
                    <a:alpha val="60000"/>
                  </a:schemeClr>
                </a:solidFill>
              </a:rPr>
              <a:t>Klikken om de tekststijl van het model te bewerken</a:t>
            </a:r>
          </a:p>
        </p:txBody>
      </p:sp>
      <p:sp>
        <p:nvSpPr>
          <p:cNvPr id="14" name="Tijdelijke aanduiding voor afbeelding 13">
            <a:extLst>
              <a:ext uri="{FF2B5EF4-FFF2-40B4-BE49-F238E27FC236}">
                <a16:creationId xmlns:a16="http://schemas.microsoft.com/office/drawing/2014/main" id="{5F2F9DF6-DFB9-44A8-B629-57F58893AD21}"/>
              </a:ext>
            </a:extLst>
          </p:cNvPr>
          <p:cNvSpPr>
            <a:spLocks noGrp="1"/>
          </p:cNvSpPr>
          <p:nvPr>
            <p:ph type="pic" sz="quarter" idx="13"/>
          </p:nvPr>
        </p:nvSpPr>
        <p:spPr>
          <a:xfrm>
            <a:off x="490538" y="4059936"/>
            <a:ext cx="2807208" cy="2322576"/>
          </a:xfrm>
          <a:solidFill>
            <a:schemeClr val="accent6"/>
          </a:solidFill>
        </p:spPr>
        <p:txBody>
          <a:bodyPr rtlCol="0"/>
          <a:lstStyle/>
          <a:p>
            <a:pPr rtl="0"/>
            <a:r>
              <a:rPr lang="nl-NL" noProof="0"/>
              <a:t>Klik op het pictogram als u een afbeelding wilt toevoegen</a:t>
            </a:r>
          </a:p>
        </p:txBody>
      </p:sp>
      <p:sp>
        <p:nvSpPr>
          <p:cNvPr id="15" name="Tijdelijke aanduiding voor afbeelding 13">
            <a:extLst>
              <a:ext uri="{FF2B5EF4-FFF2-40B4-BE49-F238E27FC236}">
                <a16:creationId xmlns:a16="http://schemas.microsoft.com/office/drawing/2014/main" id="{927BC207-43FE-4B6A-AEBE-875B69CF9761}"/>
              </a:ext>
            </a:extLst>
          </p:cNvPr>
          <p:cNvSpPr>
            <a:spLocks noGrp="1"/>
          </p:cNvSpPr>
          <p:nvPr>
            <p:ph type="pic" sz="quarter" idx="14"/>
          </p:nvPr>
        </p:nvSpPr>
        <p:spPr>
          <a:xfrm>
            <a:off x="3291840" y="4059936"/>
            <a:ext cx="2807208" cy="2322576"/>
          </a:xfrm>
          <a:solidFill>
            <a:schemeClr val="accent6"/>
          </a:solidFill>
        </p:spPr>
        <p:txBody>
          <a:bodyPr rtlCol="0"/>
          <a:lstStyle/>
          <a:p>
            <a:pPr rtl="0"/>
            <a:r>
              <a:rPr lang="nl-NL" noProof="0"/>
              <a:t>Klik op het pictogram als u een afbeelding wilt toevoegen</a:t>
            </a:r>
          </a:p>
        </p:txBody>
      </p:sp>
      <p:sp>
        <p:nvSpPr>
          <p:cNvPr id="16" name="Tijdelijke aanduiding voor afbeelding 13">
            <a:extLst>
              <a:ext uri="{FF2B5EF4-FFF2-40B4-BE49-F238E27FC236}">
                <a16:creationId xmlns:a16="http://schemas.microsoft.com/office/drawing/2014/main" id="{EBBF5499-9A70-4846-B98E-316EC17F9FCD}"/>
              </a:ext>
            </a:extLst>
          </p:cNvPr>
          <p:cNvSpPr>
            <a:spLocks noGrp="1"/>
          </p:cNvSpPr>
          <p:nvPr>
            <p:ph type="pic" sz="quarter" idx="15"/>
          </p:nvPr>
        </p:nvSpPr>
        <p:spPr>
          <a:xfrm>
            <a:off x="6099048" y="4059936"/>
            <a:ext cx="2807208" cy="2322576"/>
          </a:xfrm>
          <a:solidFill>
            <a:schemeClr val="accent6"/>
          </a:solidFill>
        </p:spPr>
        <p:txBody>
          <a:bodyPr rtlCol="0"/>
          <a:lstStyle/>
          <a:p>
            <a:pPr rtl="0"/>
            <a:r>
              <a:rPr lang="nl-NL" noProof="0"/>
              <a:t>Klik op het pictogram als u een afbeelding wilt toevoegen</a:t>
            </a:r>
          </a:p>
        </p:txBody>
      </p:sp>
      <p:sp>
        <p:nvSpPr>
          <p:cNvPr id="17" name="Tijdelijke aanduiding voor afbeelding 13">
            <a:extLst>
              <a:ext uri="{FF2B5EF4-FFF2-40B4-BE49-F238E27FC236}">
                <a16:creationId xmlns:a16="http://schemas.microsoft.com/office/drawing/2014/main" id="{C7A79F30-D473-48F6-9AC2-286C7B70F3ED}"/>
              </a:ext>
            </a:extLst>
          </p:cNvPr>
          <p:cNvSpPr>
            <a:spLocks noGrp="1"/>
          </p:cNvSpPr>
          <p:nvPr>
            <p:ph type="pic" sz="quarter" idx="16"/>
          </p:nvPr>
        </p:nvSpPr>
        <p:spPr>
          <a:xfrm>
            <a:off x="8906256" y="4059936"/>
            <a:ext cx="2807208" cy="2322576"/>
          </a:xfrm>
          <a:solidFill>
            <a:schemeClr val="accent6"/>
          </a:solidFill>
        </p:spPr>
        <p:txBody>
          <a:bodyPr rtlCol="0"/>
          <a:lstStyle/>
          <a:p>
            <a:pPr rtl="0"/>
            <a:r>
              <a:rPr lang="nl-NL" noProof="0"/>
              <a:t>Klik op het pictogram als u een afbeelding wilt toevoegen</a:t>
            </a:r>
          </a:p>
        </p:txBody>
      </p:sp>
      <p:sp>
        <p:nvSpPr>
          <p:cNvPr id="2" name="Tijdelijke aanduiding voor datum 1">
            <a:extLst>
              <a:ext uri="{FF2B5EF4-FFF2-40B4-BE49-F238E27FC236}">
                <a16:creationId xmlns:a16="http://schemas.microsoft.com/office/drawing/2014/main" id="{118B9F00-8450-475B-B155-993BAF212AF6}"/>
              </a:ext>
            </a:extLst>
          </p:cNvPr>
          <p:cNvSpPr>
            <a:spLocks noGrp="1"/>
          </p:cNvSpPr>
          <p:nvPr>
            <p:ph type="dt" sz="half" idx="10"/>
          </p:nvPr>
        </p:nvSpPr>
        <p:spPr/>
        <p:txBody>
          <a:bodyPr rtlCol="0"/>
          <a:lstStyle/>
          <a:p>
            <a:pPr rtl="0"/>
            <a:r>
              <a:rPr lang="nl-NL" noProof="0"/>
              <a:t>1-3-20XX</a:t>
            </a:r>
          </a:p>
        </p:txBody>
      </p:sp>
      <p:sp>
        <p:nvSpPr>
          <p:cNvPr id="3" name="Tijdelijke aanduiding voor voettekst 2">
            <a:extLst>
              <a:ext uri="{FF2B5EF4-FFF2-40B4-BE49-F238E27FC236}">
                <a16:creationId xmlns:a16="http://schemas.microsoft.com/office/drawing/2014/main" id="{5C0FDDA3-8E6F-42F7-BFBE-7FA9C647CA4E}"/>
              </a:ext>
            </a:extLst>
          </p:cNvPr>
          <p:cNvSpPr>
            <a:spLocks noGrp="1"/>
          </p:cNvSpPr>
          <p:nvPr>
            <p:ph type="ftr" sz="quarter" idx="11"/>
          </p:nvPr>
        </p:nvSpPr>
        <p:spPr/>
        <p:txBody>
          <a:bodyPr rtlCol="0"/>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100991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leiding">
    <p:spTree>
      <p:nvGrpSpPr>
        <p:cNvPr id="1" name=""/>
        <p:cNvGrpSpPr/>
        <p:nvPr/>
      </p:nvGrpSpPr>
      <p:grpSpPr>
        <a:xfrm>
          <a:off x="0" y="0"/>
          <a:ext cx="0" cy="0"/>
          <a:chOff x="0" y="0"/>
          <a:chExt cx="0" cy="0"/>
        </a:xfrm>
      </p:grpSpPr>
      <p:sp>
        <p:nvSpPr>
          <p:cNvPr id="15" name="Titel 1">
            <a:extLst>
              <a:ext uri="{FF2B5EF4-FFF2-40B4-BE49-F238E27FC236}">
                <a16:creationId xmlns:a16="http://schemas.microsoft.com/office/drawing/2014/main" id="{B910AFBC-7932-43F4-ABEA-C89B2698634B}"/>
              </a:ext>
            </a:extLst>
          </p:cNvPr>
          <p:cNvSpPr>
            <a:spLocks noGrp="1"/>
          </p:cNvSpPr>
          <p:nvPr>
            <p:ph type="title"/>
          </p:nvPr>
        </p:nvSpPr>
        <p:spPr>
          <a:xfrm>
            <a:off x="841249" y="857251"/>
            <a:ext cx="5914937" cy="2076450"/>
          </a:xfrm>
        </p:spPr>
        <p:txBody>
          <a:bodyPr rtlCol="0" anchor="b">
            <a:normAutofit/>
          </a:bodyPr>
          <a:lstStyle/>
          <a:p>
            <a:pPr rtl="0"/>
            <a:r>
              <a:rPr lang="nl-NL" sz="4400" noProof="0">
                <a:gradFill flip="none" rotWithShape="1">
                  <a:gsLst>
                    <a:gs pos="0">
                      <a:schemeClr val="accent5">
                        <a:alpha val="70000"/>
                      </a:schemeClr>
                    </a:gs>
                    <a:gs pos="100000">
                      <a:schemeClr val="accent1">
                        <a:alpha val="70000"/>
                      </a:schemeClr>
                    </a:gs>
                  </a:gsLst>
                  <a:lin ang="0" scaled="1"/>
                  <a:tileRect/>
                </a:gradFill>
              </a:rPr>
              <a:t>Klik om stijl te bewerken</a:t>
            </a:r>
          </a:p>
        </p:txBody>
      </p:sp>
      <p:sp>
        <p:nvSpPr>
          <p:cNvPr id="17" name="Tijdelijke aanduiding voor inhoud 2">
            <a:extLst>
              <a:ext uri="{FF2B5EF4-FFF2-40B4-BE49-F238E27FC236}">
                <a16:creationId xmlns:a16="http://schemas.microsoft.com/office/drawing/2014/main" id="{1178A42D-5ED2-4AB6-BE4B-4109074320DF}"/>
              </a:ext>
            </a:extLst>
          </p:cNvPr>
          <p:cNvSpPr>
            <a:spLocks noGrp="1"/>
          </p:cNvSpPr>
          <p:nvPr>
            <p:ph idx="1"/>
          </p:nvPr>
        </p:nvSpPr>
        <p:spPr>
          <a:xfrm>
            <a:off x="841248" y="3190875"/>
            <a:ext cx="5914938" cy="2986087"/>
          </a:xfrm>
        </p:spPr>
        <p:txBody>
          <a:bodyPr rtlCol="0">
            <a:noAutofit/>
          </a:bodyPr>
          <a:lstStyle>
            <a:lvl1pPr marL="0" indent="0">
              <a:lnSpc>
                <a:spcPct val="100000"/>
              </a:lnSpc>
              <a:buNone/>
              <a:defRPr sz="2000"/>
            </a:lvl1pPr>
          </a:lstStyle>
          <a:p>
            <a:pPr marL="228600" lvl="0" indent="-228600" rtl="0"/>
            <a:r>
              <a:rPr lang="nl-NL" sz="1800" noProof="0">
                <a:solidFill>
                  <a:schemeClr val="tx2">
                    <a:alpha val="60000"/>
                  </a:schemeClr>
                </a:solidFill>
              </a:rPr>
              <a:t>Klikken om de tekststijl van het model te bewerken</a:t>
            </a:r>
          </a:p>
        </p:txBody>
      </p:sp>
      <p:sp>
        <p:nvSpPr>
          <p:cNvPr id="29" name="Tijdelijke aanduiding voor datum 1">
            <a:extLst>
              <a:ext uri="{FF2B5EF4-FFF2-40B4-BE49-F238E27FC236}">
                <a16:creationId xmlns:a16="http://schemas.microsoft.com/office/drawing/2014/main" id="{4D9A7D07-2BA3-438D-972B-EA578370D50F}"/>
              </a:ext>
            </a:extLst>
          </p:cNvPr>
          <p:cNvSpPr>
            <a:spLocks noGrp="1"/>
          </p:cNvSpPr>
          <p:nvPr>
            <p:ph type="dt" sz="half" idx="10"/>
          </p:nvPr>
        </p:nvSpPr>
        <p:spPr>
          <a:xfrm>
            <a:off x="838200" y="6429375"/>
            <a:ext cx="2743200" cy="365125"/>
          </a:xfrm>
        </p:spPr>
        <p:txBody>
          <a:bodyPr rtlCol="0"/>
          <a:lstStyle>
            <a:lvl1pPr>
              <a:defRPr>
                <a:solidFill>
                  <a:schemeClr val="tx2">
                    <a:alpha val="60000"/>
                  </a:schemeClr>
                </a:solidFill>
              </a:defRPr>
            </a:lvl1pPr>
          </a:lstStyle>
          <a:p>
            <a:pPr rtl="0"/>
            <a:r>
              <a:rPr lang="nl-NL" noProof="0"/>
              <a:t>1-3-20XX</a:t>
            </a:r>
          </a:p>
        </p:txBody>
      </p:sp>
      <p:sp>
        <p:nvSpPr>
          <p:cNvPr id="24" name="Tijdelijke aanduiding voor afbeelding 23">
            <a:extLst>
              <a:ext uri="{FF2B5EF4-FFF2-40B4-BE49-F238E27FC236}">
                <a16:creationId xmlns:a16="http://schemas.microsoft.com/office/drawing/2014/main" id="{C8720583-BC84-48EB-85BC-AE71214A30A5}"/>
              </a:ext>
            </a:extLst>
          </p:cNvPr>
          <p:cNvSpPr>
            <a:spLocks noGrp="1"/>
          </p:cNvSpPr>
          <p:nvPr>
            <p:ph type="pic" sz="quarter" idx="13"/>
          </p:nvPr>
        </p:nvSpPr>
        <p:spPr>
          <a:xfrm>
            <a:off x="7589520" y="0"/>
            <a:ext cx="4599432" cy="2286000"/>
          </a:xfrm>
          <a:solidFill>
            <a:schemeClr val="accent6"/>
          </a:solidFill>
        </p:spPr>
        <p:txBody>
          <a:bodyPr rtlCol="0"/>
          <a:lstStyle/>
          <a:p>
            <a:pPr rtl="0"/>
            <a:r>
              <a:rPr lang="nl-NL" noProof="0"/>
              <a:t>Klik op het pictogram als u een afbeelding wilt toevoegen</a:t>
            </a:r>
          </a:p>
        </p:txBody>
      </p:sp>
      <p:sp>
        <p:nvSpPr>
          <p:cNvPr id="25" name="Tijdelijke aanduiding voor afbeelding 23">
            <a:extLst>
              <a:ext uri="{FF2B5EF4-FFF2-40B4-BE49-F238E27FC236}">
                <a16:creationId xmlns:a16="http://schemas.microsoft.com/office/drawing/2014/main" id="{C3F0A5CD-C47A-4CDF-BE99-75F3A81B18FB}"/>
              </a:ext>
            </a:extLst>
          </p:cNvPr>
          <p:cNvSpPr>
            <a:spLocks noGrp="1"/>
          </p:cNvSpPr>
          <p:nvPr>
            <p:ph type="pic" sz="quarter" idx="14"/>
          </p:nvPr>
        </p:nvSpPr>
        <p:spPr>
          <a:xfrm>
            <a:off x="7589520" y="2286000"/>
            <a:ext cx="4599432" cy="2286000"/>
          </a:xfrm>
          <a:solidFill>
            <a:schemeClr val="accent6"/>
          </a:solidFill>
        </p:spPr>
        <p:txBody>
          <a:bodyPr rtlCol="0"/>
          <a:lstStyle/>
          <a:p>
            <a:pPr rtl="0"/>
            <a:r>
              <a:rPr lang="nl-NL" noProof="0"/>
              <a:t>Klik op het pictogram als u een afbeelding wilt toevoegen</a:t>
            </a:r>
          </a:p>
        </p:txBody>
      </p:sp>
      <p:sp>
        <p:nvSpPr>
          <p:cNvPr id="26" name="Tijdelijke aanduiding voor afbeelding 23">
            <a:extLst>
              <a:ext uri="{FF2B5EF4-FFF2-40B4-BE49-F238E27FC236}">
                <a16:creationId xmlns:a16="http://schemas.microsoft.com/office/drawing/2014/main" id="{7329454B-9275-4E86-B32E-91C0DB62AA71}"/>
              </a:ext>
            </a:extLst>
          </p:cNvPr>
          <p:cNvSpPr>
            <a:spLocks noGrp="1"/>
          </p:cNvSpPr>
          <p:nvPr>
            <p:ph type="pic" sz="quarter" idx="15"/>
          </p:nvPr>
        </p:nvSpPr>
        <p:spPr>
          <a:xfrm>
            <a:off x="7589520" y="4572000"/>
            <a:ext cx="4599432" cy="2286000"/>
          </a:xfrm>
          <a:solidFill>
            <a:schemeClr val="accent6"/>
          </a:solidFill>
        </p:spPr>
        <p:txBody>
          <a:bodyPr rtlCol="0"/>
          <a:lstStyle/>
          <a:p>
            <a:pPr rtl="0"/>
            <a:r>
              <a:rPr lang="nl-NL" noProof="0"/>
              <a:t>Klik op het pictogram als u een afbeelding wilt toevoegen</a:t>
            </a:r>
          </a:p>
        </p:txBody>
      </p:sp>
      <p:sp>
        <p:nvSpPr>
          <p:cNvPr id="30" name="Tijdelijke aanduiding voor voettekst 2">
            <a:extLst>
              <a:ext uri="{FF2B5EF4-FFF2-40B4-BE49-F238E27FC236}">
                <a16:creationId xmlns:a16="http://schemas.microsoft.com/office/drawing/2014/main" id="{21E9E1BF-D594-4F96-8DBE-5A8DD51D3B58}"/>
              </a:ext>
            </a:extLst>
          </p:cNvPr>
          <p:cNvSpPr>
            <a:spLocks noGrp="1"/>
          </p:cNvSpPr>
          <p:nvPr>
            <p:ph type="ftr" sz="quarter" idx="11"/>
          </p:nvPr>
        </p:nvSpPr>
        <p:spPr>
          <a:xfrm>
            <a:off x="4038600" y="6429375"/>
            <a:ext cx="4114800" cy="365125"/>
          </a:xfrm>
        </p:spPr>
        <p:txBody>
          <a:bodyPr rtlCol="0"/>
          <a:lstStyle>
            <a:lvl1pPr algn="l">
              <a:defRPr>
                <a:solidFill>
                  <a:schemeClr val="tx2">
                    <a:alpha val="60000"/>
                  </a:schemeClr>
                </a:solidFill>
              </a:defRPr>
            </a:lvl1pPr>
          </a:lstStyle>
          <a:p>
            <a:pPr rtl="0"/>
            <a:r>
              <a:rPr lang="nl-NL" noProof="0"/>
              <a:t>VOORBEELD VAN VOETTEKST</a:t>
            </a:r>
          </a:p>
        </p:txBody>
      </p:sp>
      <p:sp>
        <p:nvSpPr>
          <p:cNvPr id="31" name="Tijdelijke aanduiding voor dianummer 3">
            <a:extLst>
              <a:ext uri="{FF2B5EF4-FFF2-40B4-BE49-F238E27FC236}">
                <a16:creationId xmlns:a16="http://schemas.microsoft.com/office/drawing/2014/main" id="{C30FDEF8-F3F3-42D5-9EE1-EDDF18B35377}"/>
              </a:ext>
            </a:extLst>
          </p:cNvPr>
          <p:cNvSpPr>
            <a:spLocks noGrp="1"/>
          </p:cNvSpPr>
          <p:nvPr>
            <p:ph type="sldNum" sz="quarter" idx="12"/>
          </p:nvPr>
        </p:nvSpPr>
        <p:spPr>
          <a:xfrm>
            <a:off x="8610600" y="6429375"/>
            <a:ext cx="2743200" cy="365125"/>
          </a:xfrm>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37917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e-einde">
    <p:spTree>
      <p:nvGrpSpPr>
        <p:cNvPr id="1" name=""/>
        <p:cNvGrpSpPr/>
        <p:nvPr/>
      </p:nvGrpSpPr>
      <p:grpSpPr>
        <a:xfrm>
          <a:off x="0" y="0"/>
          <a:ext cx="0" cy="0"/>
          <a:chOff x="0" y="0"/>
          <a:chExt cx="0" cy="0"/>
        </a:xfrm>
      </p:grpSpPr>
      <p:sp useBgFill="1">
        <p:nvSpPr>
          <p:cNvPr id="5" name="Rechthoek 4">
            <a:extLst>
              <a:ext uri="{FF2B5EF4-FFF2-40B4-BE49-F238E27FC236}">
                <a16:creationId xmlns:a16="http://schemas.microsoft.com/office/drawing/2014/main" id="{BE04ED02-B678-4D1E-BEDA-7E28F9038DF5}"/>
              </a:ext>
              <a:ext uri="{C183D7F6-B498-43B3-948B-1728B52AA6E4}">
                <adec:decorative xmlns:adec="http://schemas.microsoft.com/office/drawing/2017/decorative" val="1"/>
              </a:ext>
            </a:extLst>
          </p:cNvPr>
          <p:cNvSpPr/>
          <p:nvPr userDrawn="1"/>
        </p:nvSpPr>
        <p:spPr>
          <a:xfrm>
            <a:off x="9277" y="927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6" name="Rechthoek 5">
            <a:extLst>
              <a:ext uri="{FF2B5EF4-FFF2-40B4-BE49-F238E27FC236}">
                <a16:creationId xmlns:a16="http://schemas.microsoft.com/office/drawing/2014/main" id="{85E2C5A2-B8B2-47C5-8E1B-3A97E2C9BB13}"/>
              </a:ext>
              <a:ext uri="{C183D7F6-B498-43B3-948B-1728B52AA6E4}">
                <adec:decorative xmlns:adec="http://schemas.microsoft.com/office/drawing/2017/decorative" val="1"/>
              </a:ext>
            </a:extLst>
          </p:cNvPr>
          <p:cNvSpPr/>
          <p:nvPr userDrawn="1"/>
        </p:nvSpPr>
        <p:spPr>
          <a:xfrm>
            <a:off x="12325" y="9278"/>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7" name="Rechthoek 6">
            <a:extLst>
              <a:ext uri="{FF2B5EF4-FFF2-40B4-BE49-F238E27FC236}">
                <a16:creationId xmlns:a16="http://schemas.microsoft.com/office/drawing/2014/main" id="{03FD8455-A2E1-40B3-B6C4-36070AF58F78}"/>
              </a:ext>
              <a:ext uri="{C183D7F6-B498-43B3-948B-1728B52AA6E4}">
                <adec:decorative xmlns:adec="http://schemas.microsoft.com/office/drawing/2017/decorative" val="1"/>
              </a:ext>
            </a:extLst>
          </p:cNvPr>
          <p:cNvSpPr/>
          <p:nvPr userDrawn="1"/>
        </p:nvSpPr>
        <p:spPr>
          <a:xfrm>
            <a:off x="1524"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useBgFill="1">
        <p:nvSpPr>
          <p:cNvPr id="8" name="Vrije vorm: Shape 7">
            <a:extLst>
              <a:ext uri="{FF2B5EF4-FFF2-40B4-BE49-F238E27FC236}">
                <a16:creationId xmlns:a16="http://schemas.microsoft.com/office/drawing/2014/main" id="{0F53BE70-C6B1-407C-9333-7251BDC77A9E}"/>
              </a:ext>
              <a:ext uri="{C183D7F6-B498-43B3-948B-1728B52AA6E4}">
                <adec:decorative xmlns:adec="http://schemas.microsoft.com/office/drawing/2017/decorative" val="1"/>
              </a:ext>
            </a:extLst>
          </p:cNvPr>
          <p:cNvSpPr/>
          <p:nvPr userDrawn="1"/>
        </p:nvSpPr>
        <p:spPr>
          <a:xfrm>
            <a:off x="33186" y="9279"/>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9" name="Frame 8">
            <a:extLst>
              <a:ext uri="{FF2B5EF4-FFF2-40B4-BE49-F238E27FC236}">
                <a16:creationId xmlns:a16="http://schemas.microsoft.com/office/drawing/2014/main" id="{05864DDE-75C0-4BE6-93FF-A960706ADEC3}"/>
              </a:ext>
              <a:ext uri="{C183D7F6-B498-43B3-948B-1728B52AA6E4}">
                <adec:decorative xmlns:adec="http://schemas.microsoft.com/office/drawing/2017/decorative" val="1"/>
              </a:ext>
            </a:extLst>
          </p:cNvPr>
          <p:cNvSpPr/>
          <p:nvPr userDrawn="1"/>
        </p:nvSpPr>
        <p:spPr>
          <a:xfrm>
            <a:off x="1524"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solidFill>
                <a:schemeClr val="tx1"/>
              </a:solidFill>
            </a:endParaRPr>
          </a:p>
        </p:txBody>
      </p:sp>
      <p:sp>
        <p:nvSpPr>
          <p:cNvPr id="10" name="Titel 1">
            <a:extLst>
              <a:ext uri="{FF2B5EF4-FFF2-40B4-BE49-F238E27FC236}">
                <a16:creationId xmlns:a16="http://schemas.microsoft.com/office/drawing/2014/main" id="{1BC3FA0F-EAE5-4DCE-ACFF-9AD00ED39FCF}"/>
              </a:ext>
            </a:extLst>
          </p:cNvPr>
          <p:cNvSpPr>
            <a:spLocks noGrp="1"/>
          </p:cNvSpPr>
          <p:nvPr>
            <p:ph type="ctrTitle"/>
          </p:nvPr>
        </p:nvSpPr>
        <p:spPr>
          <a:xfrm>
            <a:off x="847477" y="1131641"/>
            <a:ext cx="5322618" cy="2387600"/>
          </a:xfrm>
        </p:spPr>
        <p:txBody>
          <a:bodyPr rtlCol="0"/>
          <a:lstStyle>
            <a:lvl1pPr>
              <a:defRPr>
                <a:solidFill>
                  <a:schemeClr val="bg1"/>
                </a:solidFill>
              </a:defRPr>
            </a:lvl1pPr>
          </a:lstStyle>
          <a:p>
            <a:pPr algn="l" rtl="0"/>
            <a:r>
              <a:rPr lang="nl-NL" noProof="0">
                <a:solidFill>
                  <a:srgbClr val="FFFFFF"/>
                </a:solidFill>
                <a:ea typeface="Cambria" panose="02040503050406030204" pitchFamily="18" charset="0"/>
                <a:cs typeface="Sabon Next LT" panose="020B0502040204020203" pitchFamily="2" charset="0"/>
              </a:rPr>
              <a:t>Klik om stijl te bewerken</a:t>
            </a:r>
          </a:p>
        </p:txBody>
      </p:sp>
      <p:sp>
        <p:nvSpPr>
          <p:cNvPr id="18" name="Tijdelijke aanduiding voor afbeelding 17">
            <a:extLst>
              <a:ext uri="{FF2B5EF4-FFF2-40B4-BE49-F238E27FC236}">
                <a16:creationId xmlns:a16="http://schemas.microsoft.com/office/drawing/2014/main" id="{71FA5E0E-BEE1-4976-92B1-61EF64E34371}"/>
              </a:ext>
            </a:extLst>
          </p:cNvPr>
          <p:cNvSpPr>
            <a:spLocks noGrp="1"/>
          </p:cNvSpPr>
          <p:nvPr>
            <p:ph type="pic" sz="quarter" idx="13"/>
          </p:nvPr>
        </p:nvSpPr>
        <p:spPr>
          <a:xfrm>
            <a:off x="6784848" y="905256"/>
            <a:ext cx="4581144" cy="2450592"/>
          </a:xfrm>
          <a:solidFill>
            <a:schemeClr val="accent6"/>
          </a:solidFill>
        </p:spPr>
        <p:txBody>
          <a:bodyPr rtlCol="0"/>
          <a:lstStyle/>
          <a:p>
            <a:pPr rtl="0"/>
            <a:r>
              <a:rPr lang="nl-NL" noProof="0"/>
              <a:t>Klik op het pictogram als u een afbeelding wilt toevoegen</a:t>
            </a:r>
          </a:p>
        </p:txBody>
      </p:sp>
      <p:sp>
        <p:nvSpPr>
          <p:cNvPr id="20" name="Tijdelijke aanduiding voor afbeelding 17">
            <a:extLst>
              <a:ext uri="{FF2B5EF4-FFF2-40B4-BE49-F238E27FC236}">
                <a16:creationId xmlns:a16="http://schemas.microsoft.com/office/drawing/2014/main" id="{03379FE8-A6CE-4F5A-BE1A-B2267589BE85}"/>
              </a:ext>
            </a:extLst>
          </p:cNvPr>
          <p:cNvSpPr>
            <a:spLocks noGrp="1"/>
          </p:cNvSpPr>
          <p:nvPr>
            <p:ph type="pic" sz="quarter" idx="14"/>
          </p:nvPr>
        </p:nvSpPr>
        <p:spPr>
          <a:xfrm>
            <a:off x="6784848" y="3520440"/>
            <a:ext cx="4581144" cy="2450592"/>
          </a:xfrm>
          <a:solidFill>
            <a:schemeClr val="accent6"/>
          </a:solidFill>
        </p:spPr>
        <p:txBody>
          <a:bodyPr rtlCol="0"/>
          <a:lstStyle/>
          <a:p>
            <a:pPr rtl="0"/>
            <a:r>
              <a:rPr lang="nl-NL" noProof="0"/>
              <a:t>Klik op het pictogram als u een afbeelding wilt toevoegen</a:t>
            </a:r>
          </a:p>
        </p:txBody>
      </p:sp>
      <p:sp>
        <p:nvSpPr>
          <p:cNvPr id="13" name="Tijdelijke aanduiding voor tekst 12">
            <a:extLst>
              <a:ext uri="{FF2B5EF4-FFF2-40B4-BE49-F238E27FC236}">
                <a16:creationId xmlns:a16="http://schemas.microsoft.com/office/drawing/2014/main" id="{6DD090CA-24E8-46A7-889A-A4FDD00A33E5}"/>
              </a:ext>
            </a:extLst>
          </p:cNvPr>
          <p:cNvSpPr>
            <a:spLocks noGrp="1"/>
          </p:cNvSpPr>
          <p:nvPr>
            <p:ph type="body" sz="quarter" idx="15" hasCustomPrompt="1"/>
          </p:nvPr>
        </p:nvSpPr>
        <p:spPr>
          <a:xfrm>
            <a:off x="838200" y="3600450"/>
            <a:ext cx="5322888" cy="2451100"/>
          </a:xfrm>
        </p:spPr>
        <p:txBody>
          <a:bodyPr rtlCol="0">
            <a:normAutofit/>
          </a:bodyPr>
          <a:lstStyle>
            <a:lvl1pPr marL="0" indent="0">
              <a:buNone/>
              <a:defRPr sz="2800">
                <a:solidFill>
                  <a:schemeClr val="bg1"/>
                </a:solidFill>
                <a:latin typeface="+mn-lt"/>
              </a:defRPr>
            </a:lvl1pPr>
          </a:lstStyle>
          <a:p>
            <a:pPr lvl="0" rtl="0"/>
            <a:r>
              <a:rPr lang="nl-NL" noProof="0"/>
              <a:t>Klik om de tekststijlen van het model te bewerken</a:t>
            </a:r>
          </a:p>
        </p:txBody>
      </p:sp>
    </p:spTree>
    <p:extLst>
      <p:ext uri="{BB962C8B-B14F-4D97-AF65-F5344CB8AC3E}">
        <p14:creationId xmlns:p14="http://schemas.microsoft.com/office/powerpoint/2010/main" val="235093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abel grafiektijdlij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98991-AEF1-4F19-AAB8-436EAD58C282}"/>
              </a:ext>
            </a:extLst>
          </p:cNvPr>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a:extLst>
              <a:ext uri="{FF2B5EF4-FFF2-40B4-BE49-F238E27FC236}">
                <a16:creationId xmlns:a16="http://schemas.microsoft.com/office/drawing/2014/main" id="{0D25B44F-E7DA-40C6-8B44-71EAB6BDFC98}"/>
              </a:ext>
            </a:extLst>
          </p:cNvPr>
          <p:cNvSpPr>
            <a:spLocks noGrp="1"/>
          </p:cNvSpPr>
          <p:nvPr>
            <p:ph idx="1" hasCustomPrompt="1"/>
          </p:nvPr>
        </p:nvSpPr>
        <p:spPr/>
        <p:txBody>
          <a:bodyPr rtlCol="0"/>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A1F71817-A045-48C0-975B-CBEF88E9561E}"/>
              </a:ext>
            </a:extLst>
          </p:cNvPr>
          <p:cNvSpPr>
            <a:spLocks noGrp="1"/>
          </p:cNvSpPr>
          <p:nvPr>
            <p:ph type="dt" sz="half" idx="10"/>
          </p:nvPr>
        </p:nvSpPr>
        <p:spPr/>
        <p:txBody>
          <a:bodyPr rtlCol="0"/>
          <a:lstStyle/>
          <a:p>
            <a:pPr rtl="0"/>
            <a:r>
              <a:rPr lang="nl-NL" noProof="0"/>
              <a:t>1-3-20XX</a:t>
            </a:r>
          </a:p>
        </p:txBody>
      </p:sp>
      <p:sp>
        <p:nvSpPr>
          <p:cNvPr id="5" name="Tijdelijke aanduiding voor voettekst 4">
            <a:extLst>
              <a:ext uri="{FF2B5EF4-FFF2-40B4-BE49-F238E27FC236}">
                <a16:creationId xmlns:a16="http://schemas.microsoft.com/office/drawing/2014/main" id="{B61C39F0-32D4-407C-8BCA-97F2D9E500C9}"/>
              </a:ext>
            </a:extLst>
          </p:cNvPr>
          <p:cNvSpPr>
            <a:spLocks noGrp="1"/>
          </p:cNvSpPr>
          <p:nvPr>
            <p:ph type="ftr" sz="quarter" idx="11"/>
          </p:nvPr>
        </p:nvSpPr>
        <p:spPr/>
        <p:txBody>
          <a:bodyPr rtlCol="0"/>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30268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taat">
    <p:spTree>
      <p:nvGrpSpPr>
        <p:cNvPr id="1" name=""/>
        <p:cNvGrpSpPr/>
        <p:nvPr/>
      </p:nvGrpSpPr>
      <p:grpSpPr>
        <a:xfrm>
          <a:off x="0" y="0"/>
          <a:ext cx="0" cy="0"/>
          <a:chOff x="0" y="0"/>
          <a:chExt cx="0" cy="0"/>
        </a:xfrm>
      </p:grpSpPr>
      <p:sp useBgFill="1">
        <p:nvSpPr>
          <p:cNvPr id="12" name="Rechthoek 11">
            <a:extLst>
              <a:ext uri="{FF2B5EF4-FFF2-40B4-BE49-F238E27FC236}">
                <a16:creationId xmlns:a16="http://schemas.microsoft.com/office/drawing/2014/main" id="{F03B5BF0-238D-481F-A15B-206D1E2FEDD2}"/>
              </a:ext>
              <a:ext uri="{C183D7F6-B498-43B3-948B-1728B52AA6E4}">
                <adec:decorative xmlns:adec="http://schemas.microsoft.com/office/drawing/2017/decorative" val="1"/>
              </a:ext>
            </a:extLst>
          </p:cNvPr>
          <p:cNvSpPr/>
          <p:nvPr userDrawn="1"/>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useBgFill="1">
        <p:nvSpPr>
          <p:cNvPr id="13" name="Rechthoek 12">
            <a:extLst>
              <a:ext uri="{FF2B5EF4-FFF2-40B4-BE49-F238E27FC236}">
                <a16:creationId xmlns:a16="http://schemas.microsoft.com/office/drawing/2014/main" id="{7578E43B-8F1B-4CBD-B09E-5AD9A247E3F8}"/>
              </a:ext>
              <a:ext uri="{C183D7F6-B498-43B3-948B-1728B52AA6E4}">
                <adec:decorative xmlns:adec="http://schemas.microsoft.com/office/drawing/2017/decorative" val="1"/>
              </a:ext>
            </a:extLst>
          </p:cNvPr>
          <p:cNvSpPr/>
          <p:nvPr userDrawn="1"/>
        </p:nvSpPr>
        <p:spPr>
          <a:xfrm>
            <a:off x="-3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14" name="Frame 13">
            <a:extLst>
              <a:ext uri="{FF2B5EF4-FFF2-40B4-BE49-F238E27FC236}">
                <a16:creationId xmlns:a16="http://schemas.microsoft.com/office/drawing/2014/main" id="{737C17C2-E2A6-4219-AE02-C8EAF943C472}"/>
              </a:ext>
              <a:ext uri="{C183D7F6-B498-43B3-948B-1728B52AA6E4}">
                <adec:decorative xmlns:adec="http://schemas.microsoft.com/office/drawing/2017/decorative" val="1"/>
              </a:ext>
            </a:extLst>
          </p:cNvPr>
          <p:cNvSpPr/>
          <p:nvPr userDrawn="1"/>
        </p:nvSpPr>
        <p:spPr>
          <a:xfrm>
            <a:off x="-389"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20" name="Tijdelijke aanduiding voor afbeelding 19">
            <a:extLst>
              <a:ext uri="{FF2B5EF4-FFF2-40B4-BE49-F238E27FC236}">
                <a16:creationId xmlns:a16="http://schemas.microsoft.com/office/drawing/2014/main" id="{AE7BC3CE-3806-41F3-B4F6-EBB2C3E9EA28}"/>
              </a:ext>
            </a:extLst>
          </p:cNvPr>
          <p:cNvSpPr>
            <a:spLocks noGrp="1"/>
          </p:cNvSpPr>
          <p:nvPr>
            <p:ph type="pic" sz="quarter" idx="13"/>
          </p:nvPr>
        </p:nvSpPr>
        <p:spPr>
          <a:xfrm>
            <a:off x="6096" y="484632"/>
            <a:ext cx="12179808" cy="5907024"/>
          </a:xfrm>
          <a:solidFill>
            <a:schemeClr val="accent6"/>
          </a:solidFill>
        </p:spPr>
        <p:txBody>
          <a:bodyPr rtlCol="0"/>
          <a:lstStyle/>
          <a:p>
            <a:pPr rtl="0"/>
            <a:r>
              <a:rPr lang="nl-NL" noProof="0"/>
              <a:t>Klik op het pictogram als u een afbeelding wilt toevoegen</a:t>
            </a:r>
          </a:p>
        </p:txBody>
      </p:sp>
      <p:sp>
        <p:nvSpPr>
          <p:cNvPr id="6" name="Titel 5">
            <a:extLst>
              <a:ext uri="{FF2B5EF4-FFF2-40B4-BE49-F238E27FC236}">
                <a16:creationId xmlns:a16="http://schemas.microsoft.com/office/drawing/2014/main" id="{FDC036CF-E92D-4E80-8E6B-1B06EDDFD7CF}"/>
              </a:ext>
            </a:extLst>
          </p:cNvPr>
          <p:cNvSpPr>
            <a:spLocks noGrp="1"/>
          </p:cNvSpPr>
          <p:nvPr>
            <p:ph type="title" hasCustomPrompt="1"/>
          </p:nvPr>
        </p:nvSpPr>
        <p:spPr>
          <a:xfrm>
            <a:off x="838200" y="1271016"/>
            <a:ext cx="4800600" cy="3749040"/>
          </a:xfrm>
        </p:spPr>
        <p:txBody>
          <a:bodyPr rtlCol="0" anchor="b" anchorCtr="0"/>
          <a:lstStyle>
            <a:lvl1pPr>
              <a:defRPr>
                <a:solidFill>
                  <a:schemeClr val="bg1"/>
                </a:solidFill>
                <a:effectLst>
                  <a:outerShdw blurRad="38100" dist="38100" dir="2700000" algn="tl">
                    <a:srgbClr val="000000">
                      <a:alpha val="43137"/>
                    </a:srgbClr>
                  </a:outerShdw>
                </a:effectLst>
              </a:defRPr>
            </a:lvl1pPr>
          </a:lstStyle>
          <a:p>
            <a:pPr rtl="0"/>
            <a:r>
              <a:rPr lang="nl-NL" noProof="0"/>
              <a:t>Klik om de titelstijl van het model te bewerken</a:t>
            </a:r>
          </a:p>
        </p:txBody>
      </p:sp>
      <p:sp>
        <p:nvSpPr>
          <p:cNvPr id="26" name="Tijdelijke aanduiding voor tekst 25">
            <a:extLst>
              <a:ext uri="{FF2B5EF4-FFF2-40B4-BE49-F238E27FC236}">
                <a16:creationId xmlns:a16="http://schemas.microsoft.com/office/drawing/2014/main" id="{BADCFE1B-ABA2-4B11-B7DE-02CE383D6F22}"/>
              </a:ext>
            </a:extLst>
          </p:cNvPr>
          <p:cNvSpPr>
            <a:spLocks noGrp="1"/>
          </p:cNvSpPr>
          <p:nvPr>
            <p:ph type="body" sz="quarter" idx="15" hasCustomPrompt="1"/>
          </p:nvPr>
        </p:nvSpPr>
        <p:spPr>
          <a:xfrm>
            <a:off x="838200" y="4835779"/>
            <a:ext cx="4800600" cy="1066800"/>
          </a:xfrm>
        </p:spPr>
        <p:txBody>
          <a:bodyPr rtlCol="0">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rtl="0"/>
            <a:r>
              <a:rPr lang="nl-NL" noProof="0"/>
              <a:t>Klik om subtitel toe te voegen</a:t>
            </a:r>
          </a:p>
        </p:txBody>
      </p:sp>
      <p:sp>
        <p:nvSpPr>
          <p:cNvPr id="2" name="Tijdelijke aanduiding voor datum 1">
            <a:extLst>
              <a:ext uri="{FF2B5EF4-FFF2-40B4-BE49-F238E27FC236}">
                <a16:creationId xmlns:a16="http://schemas.microsoft.com/office/drawing/2014/main" id="{118B9F00-8450-475B-B155-993BAF212AF6}"/>
              </a:ext>
            </a:extLst>
          </p:cNvPr>
          <p:cNvSpPr>
            <a:spLocks noGrp="1"/>
          </p:cNvSpPr>
          <p:nvPr>
            <p:ph type="dt" sz="half" idx="10"/>
          </p:nvPr>
        </p:nvSpPr>
        <p:spPr/>
        <p:txBody>
          <a:bodyPr rtlCol="0"/>
          <a:lstStyle/>
          <a:p>
            <a:pPr rtl="0"/>
            <a:r>
              <a:rPr lang="nl-NL" noProof="0"/>
              <a:t>1-3-20XX</a:t>
            </a:r>
          </a:p>
        </p:txBody>
      </p:sp>
      <p:sp>
        <p:nvSpPr>
          <p:cNvPr id="3" name="Tijdelijke aanduiding voor voettekst 2">
            <a:extLst>
              <a:ext uri="{FF2B5EF4-FFF2-40B4-BE49-F238E27FC236}">
                <a16:creationId xmlns:a16="http://schemas.microsoft.com/office/drawing/2014/main" id="{5C0FDDA3-8E6F-42F7-BFBE-7FA9C647CA4E}"/>
              </a:ext>
            </a:extLst>
          </p:cNvPr>
          <p:cNvSpPr>
            <a:spLocks noGrp="1"/>
          </p:cNvSpPr>
          <p:nvPr>
            <p:ph type="ftr" sz="quarter" idx="11"/>
          </p:nvPr>
        </p:nvSpPr>
        <p:spPr/>
        <p:txBody>
          <a:bodyPr rtlCol="0"/>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358290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B2DD4C-BFBC-4087-B94C-4DD0690E838E}"/>
              </a:ext>
            </a:extLst>
          </p:cNvPr>
          <p:cNvSpPr>
            <a:spLocks noGrp="1"/>
          </p:cNvSpPr>
          <p:nvPr>
            <p:ph type="title" hasCustomPrompt="1"/>
          </p:nvPr>
        </p:nvSpPr>
        <p:spPr/>
        <p:txBody>
          <a:bodyPr rtlCol="0"/>
          <a:lstStyle/>
          <a:p>
            <a:pPr rtl="0"/>
            <a:r>
              <a:rPr lang="nl-NL" noProof="0"/>
              <a:t>Klik om de titelstijl van het model te bewerken</a:t>
            </a:r>
          </a:p>
        </p:txBody>
      </p:sp>
      <p:sp>
        <p:nvSpPr>
          <p:cNvPr id="15" name="Tijdelijke aanduiding voor afbeelding 14">
            <a:extLst>
              <a:ext uri="{FF2B5EF4-FFF2-40B4-BE49-F238E27FC236}">
                <a16:creationId xmlns:a16="http://schemas.microsoft.com/office/drawing/2014/main" id="{1B84B862-7F1F-4B98-B437-936D8A73A91A}"/>
              </a:ext>
            </a:extLst>
          </p:cNvPr>
          <p:cNvSpPr>
            <a:spLocks noGrp="1"/>
          </p:cNvSpPr>
          <p:nvPr>
            <p:ph type="pic" sz="quarter" idx="13"/>
          </p:nvPr>
        </p:nvSpPr>
        <p:spPr>
          <a:xfrm>
            <a:off x="740664" y="2240280"/>
            <a:ext cx="2286000" cy="2322576"/>
          </a:xfrm>
          <a:solidFill>
            <a:schemeClr val="accent6"/>
          </a:solidFill>
        </p:spPr>
        <p:txBody>
          <a:bodyPr rtlCol="0"/>
          <a:lstStyle/>
          <a:p>
            <a:pPr rtl="0"/>
            <a:r>
              <a:rPr lang="nl-NL" noProof="0"/>
              <a:t>Klik op het pictogram als u een afbeelding wilt toevoegen</a:t>
            </a:r>
          </a:p>
        </p:txBody>
      </p:sp>
      <p:sp>
        <p:nvSpPr>
          <p:cNvPr id="16" name="Tijdelijke aanduiding voor afbeelding 14">
            <a:extLst>
              <a:ext uri="{FF2B5EF4-FFF2-40B4-BE49-F238E27FC236}">
                <a16:creationId xmlns:a16="http://schemas.microsoft.com/office/drawing/2014/main" id="{C76B23B2-3605-4292-9F96-F34651B689A7}"/>
              </a:ext>
            </a:extLst>
          </p:cNvPr>
          <p:cNvSpPr>
            <a:spLocks noGrp="1"/>
          </p:cNvSpPr>
          <p:nvPr>
            <p:ph type="pic" sz="quarter" idx="14"/>
          </p:nvPr>
        </p:nvSpPr>
        <p:spPr>
          <a:xfrm>
            <a:off x="3538728" y="2240280"/>
            <a:ext cx="2286000" cy="2322576"/>
          </a:xfrm>
          <a:solidFill>
            <a:schemeClr val="accent6"/>
          </a:solidFill>
        </p:spPr>
        <p:txBody>
          <a:bodyPr rtlCol="0"/>
          <a:lstStyle/>
          <a:p>
            <a:pPr rtl="0"/>
            <a:r>
              <a:rPr lang="nl-NL" noProof="0"/>
              <a:t>Klik op het pictogram als u een afbeelding wilt toevoegen</a:t>
            </a:r>
          </a:p>
        </p:txBody>
      </p:sp>
      <p:sp>
        <p:nvSpPr>
          <p:cNvPr id="17" name="Tijdelijke aanduiding voor afbeelding 14">
            <a:extLst>
              <a:ext uri="{FF2B5EF4-FFF2-40B4-BE49-F238E27FC236}">
                <a16:creationId xmlns:a16="http://schemas.microsoft.com/office/drawing/2014/main" id="{AB1E9EC3-2FB6-4E1C-8211-306450FDEE7F}"/>
              </a:ext>
            </a:extLst>
          </p:cNvPr>
          <p:cNvSpPr>
            <a:spLocks noGrp="1"/>
          </p:cNvSpPr>
          <p:nvPr>
            <p:ph type="pic" sz="quarter" idx="15"/>
          </p:nvPr>
        </p:nvSpPr>
        <p:spPr>
          <a:xfrm>
            <a:off x="6345936" y="2267712"/>
            <a:ext cx="2286000" cy="2322576"/>
          </a:xfrm>
          <a:solidFill>
            <a:schemeClr val="accent6"/>
          </a:solidFill>
        </p:spPr>
        <p:txBody>
          <a:bodyPr rtlCol="0"/>
          <a:lstStyle/>
          <a:p>
            <a:pPr rtl="0"/>
            <a:r>
              <a:rPr lang="nl-NL" noProof="0"/>
              <a:t>Klik op het pictogram als u een afbeelding wilt toevoegen</a:t>
            </a:r>
          </a:p>
        </p:txBody>
      </p:sp>
      <p:sp>
        <p:nvSpPr>
          <p:cNvPr id="18" name="Tijdelijke aanduiding voor afbeelding 14">
            <a:extLst>
              <a:ext uri="{FF2B5EF4-FFF2-40B4-BE49-F238E27FC236}">
                <a16:creationId xmlns:a16="http://schemas.microsoft.com/office/drawing/2014/main" id="{F3628146-045F-4FBC-A365-3D1D4B3DA6E9}"/>
              </a:ext>
            </a:extLst>
          </p:cNvPr>
          <p:cNvSpPr>
            <a:spLocks noGrp="1"/>
          </p:cNvSpPr>
          <p:nvPr>
            <p:ph type="pic" sz="quarter" idx="16"/>
          </p:nvPr>
        </p:nvSpPr>
        <p:spPr>
          <a:xfrm>
            <a:off x="9153144" y="2267712"/>
            <a:ext cx="2286000" cy="2322576"/>
          </a:xfrm>
          <a:solidFill>
            <a:schemeClr val="accent6"/>
          </a:solidFill>
        </p:spPr>
        <p:txBody>
          <a:bodyPr rtlCol="0"/>
          <a:lstStyle/>
          <a:p>
            <a:pPr rtl="0"/>
            <a:r>
              <a:rPr lang="nl-NL" noProof="0"/>
              <a:t>Klik op het pictogram als u een afbeelding wilt toevoegen</a:t>
            </a:r>
          </a:p>
        </p:txBody>
      </p:sp>
      <p:sp>
        <p:nvSpPr>
          <p:cNvPr id="20" name="Tijdelijke aanduiding voor tekst 19">
            <a:extLst>
              <a:ext uri="{FF2B5EF4-FFF2-40B4-BE49-F238E27FC236}">
                <a16:creationId xmlns:a16="http://schemas.microsoft.com/office/drawing/2014/main" id="{CB50972B-CA23-4B92-987F-EE48ECCFF590}"/>
              </a:ext>
            </a:extLst>
          </p:cNvPr>
          <p:cNvSpPr>
            <a:spLocks noGrp="1"/>
          </p:cNvSpPr>
          <p:nvPr>
            <p:ph type="body" sz="quarter" idx="17" hasCustomPrompt="1"/>
          </p:nvPr>
        </p:nvSpPr>
        <p:spPr>
          <a:xfrm>
            <a:off x="741363" y="4733925"/>
            <a:ext cx="2286000" cy="590550"/>
          </a:xfrm>
        </p:spPr>
        <p:txBody>
          <a:bodyPr rtlCol="0">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Naam</a:t>
            </a:r>
          </a:p>
        </p:txBody>
      </p:sp>
      <p:sp>
        <p:nvSpPr>
          <p:cNvPr id="23" name="Tijdelijke aanduiding voor tekst 19">
            <a:extLst>
              <a:ext uri="{FF2B5EF4-FFF2-40B4-BE49-F238E27FC236}">
                <a16:creationId xmlns:a16="http://schemas.microsoft.com/office/drawing/2014/main" id="{8DE19225-DA72-4A39-8CFD-695BFBB93E6D}"/>
              </a:ext>
            </a:extLst>
          </p:cNvPr>
          <p:cNvSpPr>
            <a:spLocks noGrp="1"/>
          </p:cNvSpPr>
          <p:nvPr>
            <p:ph type="body" sz="quarter" idx="18" hasCustomPrompt="1"/>
          </p:nvPr>
        </p:nvSpPr>
        <p:spPr>
          <a:xfrm>
            <a:off x="740664" y="5343144"/>
            <a:ext cx="2286000" cy="590550"/>
          </a:xfrm>
        </p:spPr>
        <p:txBody>
          <a:bodyPr rtlCol="0">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Titel</a:t>
            </a:r>
          </a:p>
        </p:txBody>
      </p:sp>
      <p:sp>
        <p:nvSpPr>
          <p:cNvPr id="24" name="Tijdelijke aanduiding voor tekst 19">
            <a:extLst>
              <a:ext uri="{FF2B5EF4-FFF2-40B4-BE49-F238E27FC236}">
                <a16:creationId xmlns:a16="http://schemas.microsoft.com/office/drawing/2014/main" id="{E66A7C97-DBB6-4333-B12F-E26C38E6975C}"/>
              </a:ext>
            </a:extLst>
          </p:cNvPr>
          <p:cNvSpPr>
            <a:spLocks noGrp="1"/>
          </p:cNvSpPr>
          <p:nvPr>
            <p:ph type="body" sz="quarter" idx="19" hasCustomPrompt="1"/>
          </p:nvPr>
        </p:nvSpPr>
        <p:spPr>
          <a:xfrm>
            <a:off x="3538728" y="4733925"/>
            <a:ext cx="2286000" cy="590550"/>
          </a:xfrm>
        </p:spPr>
        <p:txBody>
          <a:bodyPr rtlCol="0">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Naam</a:t>
            </a:r>
          </a:p>
        </p:txBody>
      </p:sp>
      <p:sp>
        <p:nvSpPr>
          <p:cNvPr id="25" name="Tijdelijke aanduiding voor tekst 19">
            <a:extLst>
              <a:ext uri="{FF2B5EF4-FFF2-40B4-BE49-F238E27FC236}">
                <a16:creationId xmlns:a16="http://schemas.microsoft.com/office/drawing/2014/main" id="{041FA0B5-660E-478A-AF8A-196DBD6AE43A}"/>
              </a:ext>
            </a:extLst>
          </p:cNvPr>
          <p:cNvSpPr>
            <a:spLocks noGrp="1"/>
          </p:cNvSpPr>
          <p:nvPr>
            <p:ph type="body" sz="quarter" idx="20" hasCustomPrompt="1"/>
          </p:nvPr>
        </p:nvSpPr>
        <p:spPr>
          <a:xfrm>
            <a:off x="3538029" y="5343144"/>
            <a:ext cx="2286000" cy="590550"/>
          </a:xfrm>
        </p:spPr>
        <p:txBody>
          <a:bodyPr rtlCol="0">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Titel</a:t>
            </a:r>
          </a:p>
        </p:txBody>
      </p:sp>
      <p:sp>
        <p:nvSpPr>
          <p:cNvPr id="26" name="Tijdelijke aanduiding voor tekst 19">
            <a:extLst>
              <a:ext uri="{FF2B5EF4-FFF2-40B4-BE49-F238E27FC236}">
                <a16:creationId xmlns:a16="http://schemas.microsoft.com/office/drawing/2014/main" id="{77C92085-3D01-44E4-BA12-E39F1EA0ACE5}"/>
              </a:ext>
            </a:extLst>
          </p:cNvPr>
          <p:cNvSpPr>
            <a:spLocks noGrp="1"/>
          </p:cNvSpPr>
          <p:nvPr>
            <p:ph type="body" sz="quarter" idx="21" hasCustomPrompt="1"/>
          </p:nvPr>
        </p:nvSpPr>
        <p:spPr>
          <a:xfrm>
            <a:off x="6367973" y="4733544"/>
            <a:ext cx="2286000" cy="590550"/>
          </a:xfrm>
        </p:spPr>
        <p:txBody>
          <a:bodyPr rtlCol="0">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Naam</a:t>
            </a:r>
          </a:p>
        </p:txBody>
      </p:sp>
      <p:sp>
        <p:nvSpPr>
          <p:cNvPr id="27" name="Tijdelijke aanduiding voor tekst 19">
            <a:extLst>
              <a:ext uri="{FF2B5EF4-FFF2-40B4-BE49-F238E27FC236}">
                <a16:creationId xmlns:a16="http://schemas.microsoft.com/office/drawing/2014/main" id="{35DA97BC-7224-440A-A227-8F4A1018043A}"/>
              </a:ext>
            </a:extLst>
          </p:cNvPr>
          <p:cNvSpPr>
            <a:spLocks noGrp="1"/>
          </p:cNvSpPr>
          <p:nvPr>
            <p:ph type="body" sz="quarter" idx="22" hasCustomPrompt="1"/>
          </p:nvPr>
        </p:nvSpPr>
        <p:spPr>
          <a:xfrm>
            <a:off x="6367274" y="5342763"/>
            <a:ext cx="2286000" cy="590550"/>
          </a:xfrm>
        </p:spPr>
        <p:txBody>
          <a:bodyPr rtlCol="0">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Titel</a:t>
            </a:r>
          </a:p>
        </p:txBody>
      </p:sp>
      <p:sp>
        <p:nvSpPr>
          <p:cNvPr id="28" name="Tijdelijke aanduiding voor tekst 19">
            <a:extLst>
              <a:ext uri="{FF2B5EF4-FFF2-40B4-BE49-F238E27FC236}">
                <a16:creationId xmlns:a16="http://schemas.microsoft.com/office/drawing/2014/main" id="{C236524B-4724-42FA-A2B2-33566478FD42}"/>
              </a:ext>
            </a:extLst>
          </p:cNvPr>
          <p:cNvSpPr>
            <a:spLocks noGrp="1"/>
          </p:cNvSpPr>
          <p:nvPr>
            <p:ph type="body" sz="quarter" idx="23" hasCustomPrompt="1"/>
          </p:nvPr>
        </p:nvSpPr>
        <p:spPr>
          <a:xfrm>
            <a:off x="9164639" y="4737100"/>
            <a:ext cx="2286000" cy="590550"/>
          </a:xfrm>
        </p:spPr>
        <p:txBody>
          <a:bodyPr rtlCol="0">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Naam</a:t>
            </a:r>
          </a:p>
        </p:txBody>
      </p:sp>
      <p:sp>
        <p:nvSpPr>
          <p:cNvPr id="29" name="Tijdelijke aanduiding voor tekst 19">
            <a:extLst>
              <a:ext uri="{FF2B5EF4-FFF2-40B4-BE49-F238E27FC236}">
                <a16:creationId xmlns:a16="http://schemas.microsoft.com/office/drawing/2014/main" id="{5F7DE4ED-8F4D-465C-86B4-2372AE291F56}"/>
              </a:ext>
            </a:extLst>
          </p:cNvPr>
          <p:cNvSpPr>
            <a:spLocks noGrp="1"/>
          </p:cNvSpPr>
          <p:nvPr>
            <p:ph type="body" sz="quarter" idx="24" hasCustomPrompt="1"/>
          </p:nvPr>
        </p:nvSpPr>
        <p:spPr>
          <a:xfrm>
            <a:off x="9163940" y="5346319"/>
            <a:ext cx="2286000" cy="590550"/>
          </a:xfrm>
        </p:spPr>
        <p:txBody>
          <a:bodyPr rtlCol="0">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rtl="0"/>
            <a:r>
              <a:rPr lang="nl-NL" noProof="0"/>
              <a:t>Titel</a:t>
            </a:r>
          </a:p>
        </p:txBody>
      </p:sp>
      <p:sp>
        <p:nvSpPr>
          <p:cNvPr id="3" name="Tijdelijke aanduiding voor datum 2">
            <a:extLst>
              <a:ext uri="{FF2B5EF4-FFF2-40B4-BE49-F238E27FC236}">
                <a16:creationId xmlns:a16="http://schemas.microsoft.com/office/drawing/2014/main" id="{BEB9D434-8228-4C7F-B520-14121EBC903B}"/>
              </a:ext>
            </a:extLst>
          </p:cNvPr>
          <p:cNvSpPr>
            <a:spLocks noGrp="1"/>
          </p:cNvSpPr>
          <p:nvPr>
            <p:ph type="dt" sz="half" idx="10"/>
          </p:nvPr>
        </p:nvSpPr>
        <p:spPr/>
        <p:txBody>
          <a:bodyPr rtlCol="0"/>
          <a:lstStyle/>
          <a:p>
            <a:pPr rtl="0"/>
            <a:r>
              <a:rPr lang="nl-NL" noProof="0"/>
              <a:t>1-3-20XX</a:t>
            </a:r>
          </a:p>
        </p:txBody>
      </p:sp>
      <p:sp>
        <p:nvSpPr>
          <p:cNvPr id="4" name="Tijdelijke aanduiding voor voettekst 3">
            <a:extLst>
              <a:ext uri="{FF2B5EF4-FFF2-40B4-BE49-F238E27FC236}">
                <a16:creationId xmlns:a16="http://schemas.microsoft.com/office/drawing/2014/main" id="{997B89BD-A70A-48D2-A3D9-DB2C0DB123B4}"/>
              </a:ext>
            </a:extLst>
          </p:cNvPr>
          <p:cNvSpPr>
            <a:spLocks noGrp="1"/>
          </p:cNvSpPr>
          <p:nvPr>
            <p:ph type="ftr" sz="quarter" idx="11"/>
          </p:nvPr>
        </p:nvSpPr>
        <p:spPr/>
        <p:txBody>
          <a:bodyPr rtlCol="0"/>
          <a:lstStyle/>
          <a:p>
            <a:pPr rtl="0"/>
            <a:r>
              <a:rPr lang="nl-NL" noProof="0"/>
              <a:t>VOORBEELD VAN VOETTEKST</a:t>
            </a:r>
          </a:p>
        </p:txBody>
      </p:sp>
      <p:sp>
        <p:nvSpPr>
          <p:cNvPr id="5" name="Tijdelijke aanduiding voor dianumm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338045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olom voor inhoud 2 (vergelijkingsdia)">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AEEFF5CA-4662-4430-80C7-99CD7D66C9CF}"/>
              </a:ext>
            </a:extLst>
          </p:cNvPr>
          <p:cNvSpPr>
            <a:spLocks noGrp="1"/>
          </p:cNvSpPr>
          <p:nvPr>
            <p:ph sz="half" idx="2" hasCustomPrompt="1"/>
          </p:nvPr>
        </p:nvSpPr>
        <p:spPr>
          <a:xfrm>
            <a:off x="839788" y="2560320"/>
            <a:ext cx="5157787" cy="3446463"/>
          </a:xfrm>
          <a:solidFill>
            <a:schemeClr val="bg1"/>
          </a:solidFill>
        </p:spPr>
        <p:txBody>
          <a:bodyPr rtlCol="0">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inhoud 5">
            <a:extLst>
              <a:ext uri="{FF2B5EF4-FFF2-40B4-BE49-F238E27FC236}">
                <a16:creationId xmlns:a16="http://schemas.microsoft.com/office/drawing/2014/main" id="{4DF7633C-C24D-4947-979C-132B3AC405A8}"/>
              </a:ext>
            </a:extLst>
          </p:cNvPr>
          <p:cNvSpPr>
            <a:spLocks noGrp="1"/>
          </p:cNvSpPr>
          <p:nvPr>
            <p:ph sz="quarter" idx="4" hasCustomPrompt="1"/>
          </p:nvPr>
        </p:nvSpPr>
        <p:spPr>
          <a:xfrm>
            <a:off x="6172200" y="2560320"/>
            <a:ext cx="5183188" cy="3446463"/>
          </a:xfrm>
        </p:spPr>
        <p:txBody>
          <a:bodyPr rtlCol="0">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CE8A46E1-3934-4807-900F-CA7A4D8D66B3}"/>
              </a:ext>
            </a:extLst>
          </p:cNvPr>
          <p:cNvSpPr>
            <a:spLocks noGrp="1"/>
          </p:cNvSpPr>
          <p:nvPr>
            <p:ph type="dt" sz="half" idx="10"/>
          </p:nvPr>
        </p:nvSpPr>
        <p:spPr/>
        <p:txBody>
          <a:bodyPr rtlCol="0"/>
          <a:lstStyle/>
          <a:p>
            <a:pPr rtl="0"/>
            <a:r>
              <a:rPr lang="nl-NL" noProof="0"/>
              <a:t>1-3-20XX</a:t>
            </a:r>
          </a:p>
        </p:txBody>
      </p:sp>
      <p:sp>
        <p:nvSpPr>
          <p:cNvPr id="8" name="Tijdelijke aanduiding voor voettekst 7">
            <a:extLst>
              <a:ext uri="{FF2B5EF4-FFF2-40B4-BE49-F238E27FC236}">
                <a16:creationId xmlns:a16="http://schemas.microsoft.com/office/drawing/2014/main" id="{4BC9C6EA-1549-4601-8226-E5C43469CAFE}"/>
              </a:ext>
            </a:extLst>
          </p:cNvPr>
          <p:cNvSpPr>
            <a:spLocks noGrp="1"/>
          </p:cNvSpPr>
          <p:nvPr>
            <p:ph type="ftr" sz="quarter" idx="11"/>
          </p:nvPr>
        </p:nvSpPr>
        <p:spPr/>
        <p:txBody>
          <a:bodyPr rtlCol="0"/>
          <a:lstStyle/>
          <a:p>
            <a:pPr rtl="0"/>
            <a:r>
              <a:rPr lang="nl-NL" noProof="0"/>
              <a:t>VOORBEELD VAN VOETTEKST</a:t>
            </a:r>
          </a:p>
        </p:txBody>
      </p:sp>
      <p:sp>
        <p:nvSpPr>
          <p:cNvPr id="9" name="Tijdelijke aanduiding voor dianumm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
        <p:nvSpPr>
          <p:cNvPr id="10" name="Titel 9">
            <a:extLst>
              <a:ext uri="{FF2B5EF4-FFF2-40B4-BE49-F238E27FC236}">
                <a16:creationId xmlns:a16="http://schemas.microsoft.com/office/drawing/2014/main" id="{351C83D0-CBAB-4E41-89AB-89FF36D38A0A}"/>
              </a:ext>
            </a:extLst>
          </p:cNvPr>
          <p:cNvSpPr>
            <a:spLocks noGrp="1"/>
          </p:cNvSpPr>
          <p:nvPr>
            <p:ph type="title" hasCustomPrompt="1"/>
          </p:nvPr>
        </p:nvSpPr>
        <p:spPr/>
        <p:txBody>
          <a:bodyPr rtlCol="0"/>
          <a:lstStyle/>
          <a:p>
            <a:pPr rtl="0"/>
            <a:r>
              <a:rPr lang="nl-NL" noProof="0"/>
              <a:t>Klik om de titelstijl van het model te bewerken</a:t>
            </a:r>
          </a:p>
        </p:txBody>
      </p:sp>
      <p:sp>
        <p:nvSpPr>
          <p:cNvPr id="11" name="Tijdelijke aanduiding voor tekst 2">
            <a:extLst>
              <a:ext uri="{FF2B5EF4-FFF2-40B4-BE49-F238E27FC236}">
                <a16:creationId xmlns:a16="http://schemas.microsoft.com/office/drawing/2014/main" id="{9C302BB0-D231-4195-8083-264C01DF99B8}"/>
              </a:ext>
            </a:extLst>
          </p:cNvPr>
          <p:cNvSpPr>
            <a:spLocks noGrp="1"/>
          </p:cNvSpPr>
          <p:nvPr>
            <p:ph type="body" idx="1" hasCustomPrompt="1"/>
          </p:nvPr>
        </p:nvSpPr>
        <p:spPr>
          <a:xfrm>
            <a:off x="839787" y="2011680"/>
            <a:ext cx="5157787" cy="530352"/>
          </a:xfrm>
        </p:spPr>
        <p:txBody>
          <a:bodyPr rtlCol="0"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13" name="Tijdelijke aanduiding voor tekst 4">
            <a:extLst>
              <a:ext uri="{FF2B5EF4-FFF2-40B4-BE49-F238E27FC236}">
                <a16:creationId xmlns:a16="http://schemas.microsoft.com/office/drawing/2014/main" id="{5B2A70FA-99E0-466C-AC57-33C48353BBDB}"/>
              </a:ext>
            </a:extLst>
          </p:cNvPr>
          <p:cNvSpPr>
            <a:spLocks noGrp="1"/>
          </p:cNvSpPr>
          <p:nvPr>
            <p:ph type="body" sz="quarter" idx="13" hasCustomPrompt="1"/>
          </p:nvPr>
        </p:nvSpPr>
        <p:spPr>
          <a:xfrm>
            <a:off x="6169027" y="2011680"/>
            <a:ext cx="5183187" cy="530352"/>
          </a:xfrm>
        </p:spPr>
        <p:txBody>
          <a:bodyPr rtlCol="0"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Tree>
    <p:extLst>
      <p:ext uri="{BB962C8B-B14F-4D97-AF65-F5344CB8AC3E}">
        <p14:creationId xmlns:p14="http://schemas.microsoft.com/office/powerpoint/2010/main" val="9457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olom voor inhoud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C85CC-8D2B-4219-A2A4-1625A02DFECD}"/>
              </a:ext>
            </a:extLst>
          </p:cNvPr>
          <p:cNvSpPr>
            <a:spLocks noGrp="1"/>
          </p:cNvSpPr>
          <p:nvPr>
            <p:ph type="title" hasCustomPrompt="1"/>
          </p:nvPr>
        </p:nvSpPr>
        <p:spPr>
          <a:xfrm>
            <a:off x="839788" y="685800"/>
            <a:ext cx="10515600" cy="1325880"/>
          </a:xfrm>
        </p:spPr>
        <p:txBody>
          <a:bodyPr rtlCol="0"/>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DD6143C8-1CF7-440E-99A3-0527314598C6}"/>
              </a:ext>
            </a:extLst>
          </p:cNvPr>
          <p:cNvSpPr>
            <a:spLocks noGrp="1"/>
          </p:cNvSpPr>
          <p:nvPr>
            <p:ph type="body" idx="1" hasCustomPrompt="1"/>
          </p:nvPr>
        </p:nvSpPr>
        <p:spPr>
          <a:xfrm>
            <a:off x="839788" y="2011680"/>
            <a:ext cx="3383280" cy="530352"/>
          </a:xfrm>
        </p:spPr>
        <p:txBody>
          <a:bodyPr rtlCol="0"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4" name="Tijdelijke aanduiding voor inhoud 3">
            <a:extLst>
              <a:ext uri="{FF2B5EF4-FFF2-40B4-BE49-F238E27FC236}">
                <a16:creationId xmlns:a16="http://schemas.microsoft.com/office/drawing/2014/main" id="{AEEFF5CA-4662-4430-80C7-99CD7D66C9CF}"/>
              </a:ext>
            </a:extLst>
          </p:cNvPr>
          <p:cNvSpPr>
            <a:spLocks noGrp="1"/>
          </p:cNvSpPr>
          <p:nvPr>
            <p:ph sz="half" idx="2" hasCustomPrompt="1"/>
          </p:nvPr>
        </p:nvSpPr>
        <p:spPr>
          <a:xfrm>
            <a:off x="839788" y="2560320"/>
            <a:ext cx="3383280" cy="3446463"/>
          </a:xfrm>
        </p:spPr>
        <p:txBody>
          <a:bodyPr rtlCol="0">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a:extLst>
              <a:ext uri="{FF2B5EF4-FFF2-40B4-BE49-F238E27FC236}">
                <a16:creationId xmlns:a16="http://schemas.microsoft.com/office/drawing/2014/main" id="{876CB5B7-DC23-41CE-872B-E25BD64F84A5}"/>
              </a:ext>
            </a:extLst>
          </p:cNvPr>
          <p:cNvSpPr>
            <a:spLocks noGrp="1"/>
          </p:cNvSpPr>
          <p:nvPr>
            <p:ph type="body" sz="quarter" idx="3" hasCustomPrompt="1"/>
          </p:nvPr>
        </p:nvSpPr>
        <p:spPr>
          <a:xfrm>
            <a:off x="4404360" y="2011680"/>
            <a:ext cx="3383280" cy="530352"/>
          </a:xfrm>
        </p:spPr>
        <p:txBody>
          <a:bodyPr rtlCol="0"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6" name="Tijdelijke aanduiding voor inhoud 5">
            <a:extLst>
              <a:ext uri="{FF2B5EF4-FFF2-40B4-BE49-F238E27FC236}">
                <a16:creationId xmlns:a16="http://schemas.microsoft.com/office/drawing/2014/main" id="{4DF7633C-C24D-4947-979C-132B3AC405A8}"/>
              </a:ext>
            </a:extLst>
          </p:cNvPr>
          <p:cNvSpPr>
            <a:spLocks noGrp="1"/>
          </p:cNvSpPr>
          <p:nvPr>
            <p:ph sz="quarter" idx="4" hasCustomPrompt="1"/>
          </p:nvPr>
        </p:nvSpPr>
        <p:spPr>
          <a:xfrm>
            <a:off x="4404360" y="2560320"/>
            <a:ext cx="3383280" cy="3446463"/>
          </a:xfrm>
        </p:spPr>
        <p:txBody>
          <a:bodyPr rtlCol="0">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10" name="Tijdelijke aanduiding voor tekst 4">
            <a:extLst>
              <a:ext uri="{FF2B5EF4-FFF2-40B4-BE49-F238E27FC236}">
                <a16:creationId xmlns:a16="http://schemas.microsoft.com/office/drawing/2014/main" id="{422881CE-A366-4A3A-AE00-9B14BEFE4A95}"/>
              </a:ext>
            </a:extLst>
          </p:cNvPr>
          <p:cNvSpPr>
            <a:spLocks noGrp="1"/>
          </p:cNvSpPr>
          <p:nvPr>
            <p:ph type="body" sz="quarter" idx="13" hasCustomPrompt="1"/>
          </p:nvPr>
        </p:nvSpPr>
        <p:spPr>
          <a:xfrm>
            <a:off x="7968934" y="2011680"/>
            <a:ext cx="3383280" cy="530352"/>
          </a:xfrm>
        </p:spPr>
        <p:txBody>
          <a:bodyPr rtlCol="0"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 om de tekststijlen van het model te bewerken</a:t>
            </a:r>
          </a:p>
        </p:txBody>
      </p:sp>
      <p:sp>
        <p:nvSpPr>
          <p:cNvPr id="11" name="Tijdelijke aanduiding voor inhoud 5">
            <a:extLst>
              <a:ext uri="{FF2B5EF4-FFF2-40B4-BE49-F238E27FC236}">
                <a16:creationId xmlns:a16="http://schemas.microsoft.com/office/drawing/2014/main" id="{3CF16E98-73C9-47B5-B88B-9120BEB9F09B}"/>
              </a:ext>
            </a:extLst>
          </p:cNvPr>
          <p:cNvSpPr>
            <a:spLocks noGrp="1"/>
          </p:cNvSpPr>
          <p:nvPr>
            <p:ph sz="quarter" idx="14" hasCustomPrompt="1"/>
          </p:nvPr>
        </p:nvSpPr>
        <p:spPr>
          <a:xfrm>
            <a:off x="7968934" y="2560320"/>
            <a:ext cx="3383280" cy="3446463"/>
          </a:xfrm>
        </p:spPr>
        <p:txBody>
          <a:bodyPr rtlCol="0">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a:extLst>
              <a:ext uri="{FF2B5EF4-FFF2-40B4-BE49-F238E27FC236}">
                <a16:creationId xmlns:a16="http://schemas.microsoft.com/office/drawing/2014/main" id="{CE8A46E1-3934-4807-900F-CA7A4D8D66B3}"/>
              </a:ext>
            </a:extLst>
          </p:cNvPr>
          <p:cNvSpPr>
            <a:spLocks noGrp="1"/>
          </p:cNvSpPr>
          <p:nvPr>
            <p:ph type="dt" sz="half" idx="10"/>
          </p:nvPr>
        </p:nvSpPr>
        <p:spPr/>
        <p:txBody>
          <a:bodyPr rtlCol="0"/>
          <a:lstStyle/>
          <a:p>
            <a:pPr rtl="0"/>
            <a:r>
              <a:rPr lang="nl-NL" noProof="0"/>
              <a:t>1-3-20XX</a:t>
            </a:r>
          </a:p>
        </p:txBody>
      </p:sp>
      <p:sp>
        <p:nvSpPr>
          <p:cNvPr id="8" name="Tijdelijke aanduiding voor voettekst 7">
            <a:extLst>
              <a:ext uri="{FF2B5EF4-FFF2-40B4-BE49-F238E27FC236}">
                <a16:creationId xmlns:a16="http://schemas.microsoft.com/office/drawing/2014/main" id="{4BC9C6EA-1549-4601-8226-E5C43469CAFE}"/>
              </a:ext>
            </a:extLst>
          </p:cNvPr>
          <p:cNvSpPr>
            <a:spLocks noGrp="1"/>
          </p:cNvSpPr>
          <p:nvPr>
            <p:ph type="ftr" sz="quarter" idx="11"/>
          </p:nvPr>
        </p:nvSpPr>
        <p:spPr/>
        <p:txBody>
          <a:bodyPr rtlCol="0"/>
          <a:lstStyle/>
          <a:p>
            <a:pPr rtl="0"/>
            <a:r>
              <a:rPr lang="nl-NL" noProof="0"/>
              <a:t>VOORBEELD VAN VOETTEKST</a:t>
            </a:r>
          </a:p>
        </p:txBody>
      </p:sp>
      <p:sp>
        <p:nvSpPr>
          <p:cNvPr id="9" name="Tijdelijke aanduiding voor dianumm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rtlCol="0"/>
          <a:lstStyle/>
          <a:p>
            <a:pPr rtl="0"/>
            <a:fld id="{28844951-7827-47D4-8276-7DDE1FA7D85A}" type="slidenum">
              <a:rPr lang="nl-NL" noProof="0" smtClean="0"/>
              <a:t>‹nr.›</a:t>
            </a:fld>
            <a:endParaRPr lang="nl-NL" noProof="0"/>
          </a:p>
        </p:txBody>
      </p:sp>
    </p:spTree>
    <p:extLst>
      <p:ext uri="{BB962C8B-B14F-4D97-AF65-F5344CB8AC3E}">
        <p14:creationId xmlns:p14="http://schemas.microsoft.com/office/powerpoint/2010/main" val="165887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1524"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noProof="0"/>
          </a:p>
        </p:txBody>
      </p:sp>
      <p:sp>
        <p:nvSpPr>
          <p:cNvPr id="2" name="Tijdelijke aanduiding voor titel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 name="Tijdelijke aanduiding voor tekst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pPr rtl="0"/>
            <a:r>
              <a:rPr lang="nl-NL" noProof="0"/>
              <a:t>1-3-20XX</a:t>
            </a:r>
          </a:p>
        </p:txBody>
      </p:sp>
      <p:sp>
        <p:nvSpPr>
          <p:cNvPr id="5" name="Tijdelijke aanduiding voor voettekst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pPr rtl="0"/>
            <a:r>
              <a:rPr lang="nl-NL" noProof="0">
                <a:solidFill>
                  <a:srgbClr val="FFFFFF"/>
                </a:solidFill>
              </a:rPr>
              <a:t>VOORBEELD VAN VOETTEKST</a:t>
            </a:r>
          </a:p>
        </p:txBody>
      </p:sp>
      <p:sp>
        <p:nvSpPr>
          <p:cNvPr id="6" name="Tijdelijke aanduiding voor dianumm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pPr rtl="0"/>
            <a:fld id="{28844951-7827-47D4-8276-7DDE1FA7D85A}" type="slidenum">
              <a:rPr lang="nl-NL" noProof="0" smtClean="0"/>
              <a:pPr rtl="0"/>
              <a:t>‹nr.›</a:t>
            </a:fld>
            <a:endParaRPr lang="nl-NL" noProof="0"/>
          </a:p>
        </p:txBody>
      </p:sp>
    </p:spTree>
    <p:extLst>
      <p:ext uri="{BB962C8B-B14F-4D97-AF65-F5344CB8AC3E}">
        <p14:creationId xmlns:p14="http://schemas.microsoft.com/office/powerpoint/2010/main" val="2314514164"/>
      </p:ext>
    </p:extLst>
  </p:cSld>
  <p:clrMap bg1="lt1" tx1="dk1" bg2="lt2" tx2="dk2" accent1="accent1" accent2="accent2" accent3="accent3" accent4="accent4" accent5="accent5" accent6="accent6" hlink="hlink" folHlink="folHlink"/>
  <p:sldLayoutIdLst>
    <p:sldLayoutId id="2147483697" r:id="rId1"/>
    <p:sldLayoutId id="2147483696" r:id="rId2"/>
    <p:sldLayoutId id="2147483699" r:id="rId3"/>
    <p:sldLayoutId id="2147483698" r:id="rId4"/>
    <p:sldLayoutId id="2147483686" r:id="rId5"/>
    <p:sldLayoutId id="2147483700" r:id="rId6"/>
    <p:sldLayoutId id="2147483705" r:id="rId7"/>
    <p:sldLayoutId id="2147483689" r:id="rId8"/>
    <p:sldLayoutId id="2147483704" r:id="rId9"/>
    <p:sldLayoutId id="2147483702" r:id="rId10"/>
    <p:sldLayoutId id="2147483701" r:id="rId11"/>
    <p:sldLayoutId id="2147483703" r:id="rId12"/>
    <p:sldLayoutId id="2147483685" r:id="rId13"/>
    <p:sldLayoutId id="2147483687" r:id="rId14"/>
    <p:sldLayoutId id="2147483688" r:id="rId15"/>
    <p:sldLayoutId id="2147483690" r:id="rId16"/>
    <p:sldLayoutId id="2147483692" r:id="rId17"/>
    <p:sldLayoutId id="2147483693" r:id="rId18"/>
  </p:sldLayoutIdLst>
  <p:hf hdr="0"/>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s://www.parkinsonopmaat.nl/parkinson-vraagbaak/verkeer"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s://mkin.nl/rijbewijskeuring-specialist-neuroloog/?gclid=CjwKCAjwp8OpBhAFEiwAG7NaEpxq0B8ocS3tpEvzwj7jOvBLdxFBkRF2Ug-eQUiYK0KuI3sH0qacpxoCxA0QAvD_BwE"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br.nl/nl/rijbewijs-houden/nl/rijtest.htm"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E9A7C78-91FD-4B88-953D-5A4363761BD1}"/>
              </a:ext>
            </a:extLst>
          </p:cNvPr>
          <p:cNvSpPr>
            <a:spLocks noGrp="1"/>
          </p:cNvSpPr>
          <p:nvPr>
            <p:ph type="ctrTitle"/>
          </p:nvPr>
        </p:nvSpPr>
        <p:spPr>
          <a:xfrm>
            <a:off x="1527050" y="1121700"/>
            <a:ext cx="9144000" cy="2387600"/>
          </a:xfrm>
        </p:spPr>
        <p:txBody>
          <a:bodyPr rtlCol="0" anchor="b" anchorCtr="0"/>
          <a:lstStyle/>
          <a:p>
            <a:pPr rtl="0"/>
            <a:r>
              <a:rPr lang="nl-NL" dirty="0"/>
              <a:t>Autorijden, hoe zit dit eigenlijk als je </a:t>
            </a:r>
            <a:r>
              <a:rPr lang="nl-NL" dirty="0" err="1"/>
              <a:t>parkinson</a:t>
            </a:r>
            <a:r>
              <a:rPr lang="nl-NL" dirty="0"/>
              <a:t> hebt</a:t>
            </a:r>
          </a:p>
        </p:txBody>
      </p:sp>
      <p:sp>
        <p:nvSpPr>
          <p:cNvPr id="5" name="Subtitel 4">
            <a:extLst>
              <a:ext uri="{FF2B5EF4-FFF2-40B4-BE49-F238E27FC236}">
                <a16:creationId xmlns:a16="http://schemas.microsoft.com/office/drawing/2014/main" id="{AD04BED3-CF2E-4CAD-8CE8-ED3ED12AEBD6}"/>
              </a:ext>
            </a:extLst>
          </p:cNvPr>
          <p:cNvSpPr>
            <a:spLocks noGrp="1"/>
          </p:cNvSpPr>
          <p:nvPr>
            <p:ph type="body" sz="quarter" idx="15"/>
          </p:nvPr>
        </p:nvSpPr>
        <p:spPr>
          <a:xfrm>
            <a:off x="1527175" y="3600450"/>
            <a:ext cx="9144000" cy="2451100"/>
          </a:xfrm>
        </p:spPr>
        <p:txBody>
          <a:bodyPr rtlCol="0"/>
          <a:lstStyle/>
          <a:p>
            <a:pPr rtl="0"/>
            <a:r>
              <a:rPr lang="nl-NL" dirty="0"/>
              <a:t>Jolanda van Gorkum</a:t>
            </a:r>
          </a:p>
        </p:txBody>
      </p:sp>
    </p:spTree>
    <p:extLst>
      <p:ext uri="{BB962C8B-B14F-4D97-AF65-F5344CB8AC3E}">
        <p14:creationId xmlns:p14="http://schemas.microsoft.com/office/powerpoint/2010/main" val="703580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456BFD-6249-39C9-3C15-EBC6DCFF530C}"/>
              </a:ext>
            </a:extLst>
          </p:cNvPr>
          <p:cNvSpPr>
            <a:spLocks noGrp="1"/>
          </p:cNvSpPr>
          <p:nvPr>
            <p:ph type="ctrTitle"/>
          </p:nvPr>
        </p:nvSpPr>
        <p:spPr/>
        <p:txBody>
          <a:bodyPr/>
          <a:lstStyle/>
          <a:p>
            <a:r>
              <a:rPr lang="nl-NL" dirty="0"/>
              <a:t>Verplicht of twijfel </a:t>
            </a:r>
          </a:p>
        </p:txBody>
      </p:sp>
      <p:sp>
        <p:nvSpPr>
          <p:cNvPr id="3" name="Tijdelijke aanduiding voor tekst 2">
            <a:extLst>
              <a:ext uri="{FF2B5EF4-FFF2-40B4-BE49-F238E27FC236}">
                <a16:creationId xmlns:a16="http://schemas.microsoft.com/office/drawing/2014/main" id="{8309C0C6-439C-B8F7-8360-9A95E848D599}"/>
              </a:ext>
            </a:extLst>
          </p:cNvPr>
          <p:cNvSpPr>
            <a:spLocks noGrp="1"/>
          </p:cNvSpPr>
          <p:nvPr>
            <p:ph type="body" sz="quarter" idx="15"/>
          </p:nvPr>
        </p:nvSpPr>
        <p:spPr/>
        <p:txBody>
          <a:bodyPr/>
          <a:lstStyle/>
          <a:p>
            <a:endParaRPr lang="nl-NL" dirty="0"/>
          </a:p>
        </p:txBody>
      </p:sp>
    </p:spTree>
    <p:extLst>
      <p:ext uri="{BB962C8B-B14F-4D97-AF65-F5344CB8AC3E}">
        <p14:creationId xmlns:p14="http://schemas.microsoft.com/office/powerpoint/2010/main" val="62738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C3A0B97-A98B-1CF4-666C-92B472A03C1B}"/>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23C60489-1846-81AD-BDCE-230186D87392}"/>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D0D51CD6-E839-7595-ADB2-8A6FE25801FC}"/>
              </a:ext>
            </a:extLst>
          </p:cNvPr>
          <p:cNvSpPr>
            <a:spLocks noGrp="1"/>
          </p:cNvSpPr>
          <p:nvPr>
            <p:ph type="sldNum" sz="quarter" idx="12"/>
          </p:nvPr>
        </p:nvSpPr>
        <p:spPr/>
        <p:txBody>
          <a:bodyPr/>
          <a:lstStyle/>
          <a:p>
            <a:pPr rtl="0"/>
            <a:fld id="{28844951-7827-47D4-8276-7DDE1FA7D85A}" type="slidenum">
              <a:rPr lang="nl-NL" noProof="0" smtClean="0"/>
              <a:t>11</a:t>
            </a:fld>
            <a:endParaRPr lang="nl-NL" noProof="0"/>
          </a:p>
        </p:txBody>
      </p:sp>
      <p:sp>
        <p:nvSpPr>
          <p:cNvPr id="6" name="Tekstvak 5">
            <a:extLst>
              <a:ext uri="{FF2B5EF4-FFF2-40B4-BE49-F238E27FC236}">
                <a16:creationId xmlns:a16="http://schemas.microsoft.com/office/drawing/2014/main" id="{60CF4EB8-CD67-FDE2-093B-0FAA6A1A6B24}"/>
              </a:ext>
            </a:extLst>
          </p:cNvPr>
          <p:cNvSpPr txBox="1"/>
          <p:nvPr/>
        </p:nvSpPr>
        <p:spPr>
          <a:xfrm>
            <a:off x="1604865" y="531844"/>
            <a:ext cx="7541467" cy="5355312"/>
          </a:xfrm>
          <a:prstGeom prst="rect">
            <a:avLst/>
          </a:prstGeom>
          <a:noFill/>
        </p:spPr>
        <p:txBody>
          <a:bodyPr wrap="square">
            <a:spAutoFit/>
          </a:bodyPr>
          <a:lstStyle/>
          <a:p>
            <a:endParaRPr lang="nl-NL" dirty="0"/>
          </a:p>
          <a:p>
            <a:r>
              <a:rPr lang="nl-NL" dirty="0"/>
              <a:t>Gezondheidsverklaring: </a:t>
            </a:r>
            <a:r>
              <a:rPr lang="nl-NL" b="1" dirty="0"/>
              <a:t>twijfel aan rijgeschiktheid</a:t>
            </a:r>
          </a:p>
          <a:p>
            <a:r>
              <a:rPr lang="nl-NL" dirty="0"/>
              <a:t>U heeft een geldig rijbewijs en twijfelt of u nog in staat bent om veilig te rijden, bijvoorbeeld omdat uw medische situatie is veranderd. In dat geval is het belangrijk om te laten beoordelen of u inderdaad nog gezond genoeg bent om veilig te kunnen rijden en aan het verkeer deel te nemen.</a:t>
            </a:r>
          </a:p>
          <a:p>
            <a:endParaRPr lang="nl-NL" dirty="0"/>
          </a:p>
          <a:p>
            <a:r>
              <a:rPr lang="nl-NL" dirty="0"/>
              <a:t>Om dit te kunnen beoordelen dient u een Gezondheidsverklaring in. Weet u niet zeker of u een Gezondheidsverklaring moet indienen? Bespreek dit dan eerst met uw arts.</a:t>
            </a:r>
          </a:p>
          <a:p>
            <a:endParaRPr lang="nl-NL" dirty="0"/>
          </a:p>
          <a:p>
            <a:r>
              <a:rPr lang="nl-NL" dirty="0"/>
              <a:t>Bromfiets rijbewijs</a:t>
            </a:r>
          </a:p>
          <a:p>
            <a:r>
              <a:rPr lang="nl-NL" dirty="0"/>
              <a:t>Mocht u uw autorijbewijs willen inleveren, dan mag u volgens de wet wel een bromfiets of een brommobiel besturen. Hiervoor heeft u alleen een AM-rijbewijs nodig. Belangrijk is om er goed over na te denken of dit gezien uw medische situatie veilig is. Twijfelt u? Overleg dan met uw arts. Voor het bromfietsrijbewijs hoeft u geen Gezondheidsverklaring in te vullen.</a:t>
            </a:r>
          </a:p>
        </p:txBody>
      </p:sp>
    </p:spTree>
    <p:extLst>
      <p:ext uri="{BB962C8B-B14F-4D97-AF65-F5344CB8AC3E}">
        <p14:creationId xmlns:p14="http://schemas.microsoft.com/office/powerpoint/2010/main" val="3210070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382CD68-AE58-EC6A-3A96-FAD82DD158F9}"/>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35C4DCF5-2DD2-DB90-4F4B-4FA6EC6DC357}"/>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006682DF-AB8C-EE96-277A-268F4A926F97}"/>
              </a:ext>
            </a:extLst>
          </p:cNvPr>
          <p:cNvSpPr>
            <a:spLocks noGrp="1"/>
          </p:cNvSpPr>
          <p:nvPr>
            <p:ph type="sldNum" sz="quarter" idx="12"/>
          </p:nvPr>
        </p:nvSpPr>
        <p:spPr/>
        <p:txBody>
          <a:bodyPr/>
          <a:lstStyle/>
          <a:p>
            <a:pPr rtl="0"/>
            <a:fld id="{28844951-7827-47D4-8276-7DDE1FA7D85A}" type="slidenum">
              <a:rPr lang="nl-NL" noProof="0" smtClean="0"/>
              <a:t>12</a:t>
            </a:fld>
            <a:endParaRPr lang="nl-NL" noProof="0"/>
          </a:p>
        </p:txBody>
      </p:sp>
      <p:sp>
        <p:nvSpPr>
          <p:cNvPr id="6" name="Tekstvak 5">
            <a:extLst>
              <a:ext uri="{FF2B5EF4-FFF2-40B4-BE49-F238E27FC236}">
                <a16:creationId xmlns:a16="http://schemas.microsoft.com/office/drawing/2014/main" id="{471AE12F-576B-C18B-502A-CE79A60601C6}"/>
              </a:ext>
            </a:extLst>
          </p:cNvPr>
          <p:cNvSpPr txBox="1"/>
          <p:nvPr/>
        </p:nvSpPr>
        <p:spPr>
          <a:xfrm>
            <a:off x="3048778" y="3105835"/>
            <a:ext cx="6097554" cy="1754326"/>
          </a:xfrm>
          <a:prstGeom prst="rect">
            <a:avLst/>
          </a:prstGeom>
          <a:noFill/>
        </p:spPr>
        <p:txBody>
          <a:bodyPr wrap="square">
            <a:spAutoFit/>
          </a:bodyPr>
          <a:lstStyle/>
          <a:p>
            <a:r>
              <a:rPr lang="nl-NL" dirty="0">
                <a:hlinkClick r:id="rId2"/>
              </a:rPr>
              <a:t>https://www.parkinsonopmaat.nl/parkinson-vraagbaak/verkeer</a:t>
            </a:r>
            <a:endParaRPr lang="nl-NL" dirty="0"/>
          </a:p>
          <a:p>
            <a:endParaRPr lang="nl-NL" dirty="0"/>
          </a:p>
          <a:p>
            <a:endParaRPr lang="nl-NL" dirty="0"/>
          </a:p>
          <a:p>
            <a:r>
              <a:rPr lang="nl-NL" dirty="0"/>
              <a:t>Stukje 2 -3-4-5-6-7</a:t>
            </a:r>
          </a:p>
          <a:p>
            <a:endParaRPr lang="nl-NL" dirty="0"/>
          </a:p>
        </p:txBody>
      </p:sp>
    </p:spTree>
    <p:extLst>
      <p:ext uri="{BB962C8B-B14F-4D97-AF65-F5344CB8AC3E}">
        <p14:creationId xmlns:p14="http://schemas.microsoft.com/office/powerpoint/2010/main" val="259979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2D46E-877D-66F2-41CF-9FEE93CD291A}"/>
              </a:ext>
            </a:extLst>
          </p:cNvPr>
          <p:cNvSpPr>
            <a:spLocks noGrp="1"/>
          </p:cNvSpPr>
          <p:nvPr>
            <p:ph type="ctrTitle"/>
          </p:nvPr>
        </p:nvSpPr>
        <p:spPr/>
        <p:txBody>
          <a:bodyPr/>
          <a:lstStyle/>
          <a:p>
            <a:r>
              <a:rPr lang="nl-NL" dirty="0"/>
              <a:t>Wat gebeurd er na doorgeven CBR</a:t>
            </a:r>
          </a:p>
        </p:txBody>
      </p:sp>
      <p:sp>
        <p:nvSpPr>
          <p:cNvPr id="3" name="Tijdelijke aanduiding voor tekst 2">
            <a:extLst>
              <a:ext uri="{FF2B5EF4-FFF2-40B4-BE49-F238E27FC236}">
                <a16:creationId xmlns:a16="http://schemas.microsoft.com/office/drawing/2014/main" id="{C4951D06-4EC8-2AEC-C3EF-652558EEFFD8}"/>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239892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04ED60F-7000-54A4-9482-B9A48B9C98D8}"/>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DE611E8D-1AA3-B480-F6A2-21D715281170}"/>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D48D1173-D3B1-85C7-2AAC-A67ED5760E9D}"/>
              </a:ext>
            </a:extLst>
          </p:cNvPr>
          <p:cNvSpPr>
            <a:spLocks noGrp="1"/>
          </p:cNvSpPr>
          <p:nvPr>
            <p:ph type="sldNum" sz="quarter" idx="12"/>
          </p:nvPr>
        </p:nvSpPr>
        <p:spPr/>
        <p:txBody>
          <a:bodyPr/>
          <a:lstStyle/>
          <a:p>
            <a:pPr rtl="0"/>
            <a:fld id="{28844951-7827-47D4-8276-7DDE1FA7D85A}" type="slidenum">
              <a:rPr lang="nl-NL" noProof="0" smtClean="0"/>
              <a:t>14</a:t>
            </a:fld>
            <a:endParaRPr lang="nl-NL" noProof="0"/>
          </a:p>
        </p:txBody>
      </p:sp>
      <p:sp>
        <p:nvSpPr>
          <p:cNvPr id="6" name="Tekstvak 5">
            <a:extLst>
              <a:ext uri="{FF2B5EF4-FFF2-40B4-BE49-F238E27FC236}">
                <a16:creationId xmlns:a16="http://schemas.microsoft.com/office/drawing/2014/main" id="{CDA45B94-1B4B-7424-80FE-6A974E9A2266}"/>
              </a:ext>
            </a:extLst>
          </p:cNvPr>
          <p:cNvSpPr txBox="1"/>
          <p:nvPr/>
        </p:nvSpPr>
        <p:spPr>
          <a:xfrm>
            <a:off x="1651518" y="783771"/>
            <a:ext cx="7008067" cy="5078313"/>
          </a:xfrm>
          <a:prstGeom prst="rect">
            <a:avLst/>
          </a:prstGeom>
          <a:noFill/>
        </p:spPr>
        <p:txBody>
          <a:bodyPr wrap="square">
            <a:spAutoFit/>
          </a:bodyPr>
          <a:lstStyle/>
          <a:p>
            <a:r>
              <a:rPr lang="nl-NL" b="1" dirty="0"/>
              <a:t>Hoe bepaalt het CBR of ik veilig kan rijden?</a:t>
            </a:r>
          </a:p>
          <a:p>
            <a:r>
              <a:rPr lang="nl-NL" dirty="0"/>
              <a:t>Als u op de Gezondheidsverklaring invult dat u een aandoening van uw ruggenmerg, zenuwstelsel of hersenen heeft, krijgt u bericht van het CBR met een verwijzing naar een neuroloog. Met de informatie van de neuroloog bepaalt het CBR of u veilig de weg op kunt. De kosten voor het onderzoek betaalt u zelf. Als het CBR meer informatie nodig heeft om te bepalen of u veilig kunt rijden, doet u ook een rijtest. Voor de </a:t>
            </a:r>
            <a:r>
              <a:rPr lang="nl-NL" dirty="0" err="1"/>
              <a:t>rijtest</a:t>
            </a:r>
            <a:r>
              <a:rPr lang="nl-NL" dirty="0"/>
              <a:t> hoeft u niet te betalen. Een </a:t>
            </a:r>
            <a:r>
              <a:rPr lang="nl-NL" dirty="0" err="1"/>
              <a:t>rijtest</a:t>
            </a:r>
            <a:r>
              <a:rPr lang="nl-NL" dirty="0"/>
              <a:t> is altijd verplicht bij de ziekte van Parkinson. Voor andere aandoeningen wordt bekeken of een </a:t>
            </a:r>
            <a:r>
              <a:rPr lang="nl-NL" dirty="0" err="1"/>
              <a:t>rijtest</a:t>
            </a:r>
            <a:r>
              <a:rPr lang="nl-NL" dirty="0"/>
              <a:t> nodig is, dit is afhankelijk van de klachten die u heeft. Heeft u een </a:t>
            </a:r>
            <a:r>
              <a:rPr lang="nl-NL" dirty="0" err="1"/>
              <a:t>Deep</a:t>
            </a:r>
            <a:r>
              <a:rPr lang="nl-NL" dirty="0"/>
              <a:t> Brain Stimulator (DBS) dan kunt u daarmee de </a:t>
            </a:r>
            <a:r>
              <a:rPr lang="nl-NL" dirty="0" err="1"/>
              <a:t>rijtest</a:t>
            </a:r>
            <a:r>
              <a:rPr lang="nl-NL" dirty="0"/>
              <a:t> doen. U hoeft deze niet uit te zetten.</a:t>
            </a:r>
          </a:p>
          <a:p>
            <a:endParaRPr lang="nl-NL" dirty="0"/>
          </a:p>
          <a:p>
            <a:r>
              <a:rPr lang="nl-NL" dirty="0"/>
              <a:t>Het kan zijn dat het CBR u rijgeschikt verklaart onder voorwaarden. U mag dan rijden, maar met een of meerdere aanpassingen in de auto. Als dit zo is, hoort van ons onder welke voorwaarden u mag rijden.</a:t>
            </a:r>
          </a:p>
        </p:txBody>
      </p:sp>
    </p:spTree>
    <p:extLst>
      <p:ext uri="{BB962C8B-B14F-4D97-AF65-F5344CB8AC3E}">
        <p14:creationId xmlns:p14="http://schemas.microsoft.com/office/powerpoint/2010/main" val="1486763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D762D-F2E4-AE25-02F7-0F7011341945}"/>
              </a:ext>
            </a:extLst>
          </p:cNvPr>
          <p:cNvSpPr>
            <a:spLocks noGrp="1"/>
          </p:cNvSpPr>
          <p:nvPr>
            <p:ph type="ctrTitle"/>
          </p:nvPr>
        </p:nvSpPr>
        <p:spPr>
          <a:xfrm>
            <a:off x="1524000" y="1122363"/>
            <a:ext cx="9144000" cy="725098"/>
          </a:xfrm>
        </p:spPr>
        <p:txBody>
          <a:bodyPr>
            <a:normAutofit fontScale="90000"/>
          </a:bodyPr>
          <a:lstStyle/>
          <a:p>
            <a:r>
              <a:rPr lang="nl-NL" dirty="0"/>
              <a:t>start</a:t>
            </a:r>
          </a:p>
        </p:txBody>
      </p:sp>
      <p:sp>
        <p:nvSpPr>
          <p:cNvPr id="3" name="Ondertitel 2">
            <a:extLst>
              <a:ext uri="{FF2B5EF4-FFF2-40B4-BE49-F238E27FC236}">
                <a16:creationId xmlns:a16="http://schemas.microsoft.com/office/drawing/2014/main" id="{F4312433-DBDF-485A-96F0-2D56350829A1}"/>
              </a:ext>
            </a:extLst>
          </p:cNvPr>
          <p:cNvSpPr>
            <a:spLocks noGrp="1"/>
          </p:cNvSpPr>
          <p:nvPr>
            <p:ph type="subTitle" idx="1"/>
          </p:nvPr>
        </p:nvSpPr>
        <p:spPr/>
        <p:txBody>
          <a:bodyPr/>
          <a:lstStyle/>
          <a:p>
            <a:r>
              <a:rPr lang="nl-NL" dirty="0"/>
              <a:t>Het start met de gezondheidsverklaring</a:t>
            </a:r>
          </a:p>
          <a:p>
            <a:endParaRPr lang="nl-NL" dirty="0"/>
          </a:p>
        </p:txBody>
      </p:sp>
      <p:sp>
        <p:nvSpPr>
          <p:cNvPr id="4" name="Tijdelijke aanduiding voor datum 3">
            <a:extLst>
              <a:ext uri="{FF2B5EF4-FFF2-40B4-BE49-F238E27FC236}">
                <a16:creationId xmlns:a16="http://schemas.microsoft.com/office/drawing/2014/main" id="{7CC50BE4-7AEA-5E83-B284-A06328326AB0}"/>
              </a:ext>
            </a:extLst>
          </p:cNvPr>
          <p:cNvSpPr>
            <a:spLocks noGrp="1"/>
          </p:cNvSpPr>
          <p:nvPr>
            <p:ph type="dt" sz="half" idx="10"/>
          </p:nvPr>
        </p:nvSpPr>
        <p:spPr/>
        <p:txBody>
          <a:bodyPr/>
          <a:lstStyle/>
          <a:p>
            <a:pPr rtl="0"/>
            <a:r>
              <a:rPr lang="nl-NL" noProof="0"/>
              <a:t>1-3-20XX</a:t>
            </a:r>
          </a:p>
        </p:txBody>
      </p:sp>
      <p:sp>
        <p:nvSpPr>
          <p:cNvPr id="5" name="Tijdelijke aanduiding voor voettekst 4">
            <a:extLst>
              <a:ext uri="{FF2B5EF4-FFF2-40B4-BE49-F238E27FC236}">
                <a16:creationId xmlns:a16="http://schemas.microsoft.com/office/drawing/2014/main" id="{B07C0AA1-D12B-980B-F4CF-3C611A985E13}"/>
              </a:ext>
            </a:extLst>
          </p:cNvPr>
          <p:cNvSpPr>
            <a:spLocks noGrp="1"/>
          </p:cNvSpPr>
          <p:nvPr>
            <p:ph type="ftr" sz="quarter" idx="11"/>
          </p:nvPr>
        </p:nvSpPr>
        <p:spPr/>
        <p:txBody>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FC7798D1-74A0-8FD4-7206-01A3DDEFE6D2}"/>
              </a:ext>
            </a:extLst>
          </p:cNvPr>
          <p:cNvSpPr>
            <a:spLocks noGrp="1"/>
          </p:cNvSpPr>
          <p:nvPr>
            <p:ph type="sldNum" sz="quarter" idx="12"/>
          </p:nvPr>
        </p:nvSpPr>
        <p:spPr/>
        <p:txBody>
          <a:bodyPr/>
          <a:lstStyle/>
          <a:p>
            <a:pPr rtl="0"/>
            <a:fld id="{28844951-7827-47D4-8276-7DDE1FA7D85A}" type="slidenum">
              <a:rPr lang="nl-NL" noProof="0" smtClean="0"/>
              <a:t>15</a:t>
            </a:fld>
            <a:endParaRPr lang="nl-NL" noProof="0"/>
          </a:p>
        </p:txBody>
      </p:sp>
    </p:spTree>
    <p:extLst>
      <p:ext uri="{BB962C8B-B14F-4D97-AF65-F5344CB8AC3E}">
        <p14:creationId xmlns:p14="http://schemas.microsoft.com/office/powerpoint/2010/main" val="46411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0679DE3-EB0B-7A2B-864B-6DCEE0FB04E9}"/>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701D5DD0-F0E3-434E-4B56-AC3F97386192}"/>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DB9C9287-A271-14C6-D5DB-0F57923CC6DC}"/>
              </a:ext>
            </a:extLst>
          </p:cNvPr>
          <p:cNvSpPr>
            <a:spLocks noGrp="1"/>
          </p:cNvSpPr>
          <p:nvPr>
            <p:ph type="sldNum" sz="quarter" idx="12"/>
          </p:nvPr>
        </p:nvSpPr>
        <p:spPr/>
        <p:txBody>
          <a:bodyPr/>
          <a:lstStyle/>
          <a:p>
            <a:pPr rtl="0"/>
            <a:fld id="{28844951-7827-47D4-8276-7DDE1FA7D85A}" type="slidenum">
              <a:rPr lang="nl-NL" noProof="0" smtClean="0"/>
              <a:t>16</a:t>
            </a:fld>
            <a:endParaRPr lang="nl-NL" noProof="0"/>
          </a:p>
        </p:txBody>
      </p:sp>
      <p:sp>
        <p:nvSpPr>
          <p:cNvPr id="6" name="Tekstvak 5">
            <a:extLst>
              <a:ext uri="{FF2B5EF4-FFF2-40B4-BE49-F238E27FC236}">
                <a16:creationId xmlns:a16="http://schemas.microsoft.com/office/drawing/2014/main" id="{1F4CF315-9074-BC98-D5F9-7B7C6C1380EE}"/>
              </a:ext>
            </a:extLst>
          </p:cNvPr>
          <p:cNvSpPr txBox="1"/>
          <p:nvPr/>
        </p:nvSpPr>
        <p:spPr>
          <a:xfrm>
            <a:off x="2248678" y="877079"/>
            <a:ext cx="6897654" cy="3693319"/>
          </a:xfrm>
          <a:prstGeom prst="rect">
            <a:avLst/>
          </a:prstGeom>
          <a:noFill/>
        </p:spPr>
        <p:txBody>
          <a:bodyPr wrap="square">
            <a:spAutoFit/>
          </a:bodyPr>
          <a:lstStyle/>
          <a:p>
            <a:r>
              <a:rPr lang="nl-NL" dirty="0"/>
              <a:t>Regel de Gezondheidsverklaring altijd veilig via de website van het CBR.</a:t>
            </a:r>
          </a:p>
          <a:p>
            <a:endParaRPr lang="nl-NL" dirty="0"/>
          </a:p>
          <a:p>
            <a:r>
              <a:rPr lang="nl-NL" dirty="0"/>
              <a:t>Dien uw Gezondheidsverklaring 4 maanden voor het verlopen van uw rijbewijs in</a:t>
            </a:r>
          </a:p>
          <a:p>
            <a:r>
              <a:rPr lang="nl-NL" dirty="0"/>
              <a:t>Vul de Gezondheidsverklaring digitaal in via Mijn CBR</a:t>
            </a:r>
          </a:p>
          <a:p>
            <a:r>
              <a:rPr lang="nl-NL" dirty="0"/>
              <a:t>Dit gaat sneller dan per post. Daarnaast kunt u in uw dossier op Mijn CBR de status van uw aanvraag op elk moment bekijken.</a:t>
            </a:r>
          </a:p>
          <a:p>
            <a:pPr marL="342900" indent="-342900">
              <a:buAutoNum type="arabicPeriod"/>
            </a:pPr>
            <a:endParaRPr lang="nl-NL" dirty="0"/>
          </a:p>
          <a:p>
            <a:pPr marL="342900" indent="-342900">
              <a:buAutoNum type="arabicPeriod"/>
            </a:pPr>
            <a:r>
              <a:rPr lang="nl-NL" dirty="0"/>
              <a:t>Het invullen van de Gezondheidsverklaring</a:t>
            </a:r>
          </a:p>
          <a:p>
            <a:pPr marL="342900" indent="-342900">
              <a:buAutoNum type="arabicPeriod"/>
            </a:pPr>
            <a:r>
              <a:rPr lang="nl-NL" dirty="0"/>
              <a:t>Vul de Gezondheidsverklaring in via Mijn CBR. Log in met uw </a:t>
            </a:r>
            <a:r>
              <a:rPr lang="nl-NL" dirty="0" err="1"/>
              <a:t>DigiD</a:t>
            </a:r>
            <a:r>
              <a:rPr lang="nl-NL" dirty="0"/>
              <a:t>. Gebruik nooit een </a:t>
            </a:r>
            <a:r>
              <a:rPr lang="nl-NL" dirty="0" err="1"/>
              <a:t>DigiD</a:t>
            </a:r>
            <a:r>
              <a:rPr lang="nl-NL" dirty="0"/>
              <a:t> van een ander. De Gezondheidsverklaring betaalt u via </a:t>
            </a:r>
            <a:r>
              <a:rPr lang="nl-NL" dirty="0" err="1"/>
              <a:t>iDeal</a:t>
            </a:r>
            <a:r>
              <a:rPr lang="nl-NL" dirty="0"/>
              <a:t>.</a:t>
            </a:r>
          </a:p>
        </p:txBody>
      </p:sp>
    </p:spTree>
    <p:extLst>
      <p:ext uri="{BB962C8B-B14F-4D97-AF65-F5344CB8AC3E}">
        <p14:creationId xmlns:p14="http://schemas.microsoft.com/office/powerpoint/2010/main" val="1770878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CEFB285-72EF-8E93-812C-1DC13E702EE3}"/>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30F86D6D-6A6E-986C-7DE3-B68C62834B6A}"/>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7FB96280-89C3-0421-163D-EF4F5F316D76}"/>
              </a:ext>
            </a:extLst>
          </p:cNvPr>
          <p:cNvSpPr>
            <a:spLocks noGrp="1"/>
          </p:cNvSpPr>
          <p:nvPr>
            <p:ph type="sldNum" sz="quarter" idx="12"/>
          </p:nvPr>
        </p:nvSpPr>
        <p:spPr/>
        <p:txBody>
          <a:bodyPr/>
          <a:lstStyle/>
          <a:p>
            <a:pPr rtl="0"/>
            <a:fld id="{28844951-7827-47D4-8276-7DDE1FA7D85A}" type="slidenum">
              <a:rPr lang="nl-NL" noProof="0" smtClean="0"/>
              <a:t>17</a:t>
            </a:fld>
            <a:endParaRPr lang="nl-NL" noProof="0"/>
          </a:p>
        </p:txBody>
      </p:sp>
      <p:sp>
        <p:nvSpPr>
          <p:cNvPr id="6" name="Tekstvak 5">
            <a:extLst>
              <a:ext uri="{FF2B5EF4-FFF2-40B4-BE49-F238E27FC236}">
                <a16:creationId xmlns:a16="http://schemas.microsoft.com/office/drawing/2014/main" id="{4F581E5D-5267-58B5-52D4-E4D50E575600}"/>
              </a:ext>
            </a:extLst>
          </p:cNvPr>
          <p:cNvSpPr txBox="1"/>
          <p:nvPr/>
        </p:nvSpPr>
        <p:spPr>
          <a:xfrm>
            <a:off x="1511559" y="289249"/>
            <a:ext cx="7634773" cy="5632311"/>
          </a:xfrm>
          <a:prstGeom prst="rect">
            <a:avLst/>
          </a:prstGeom>
          <a:noFill/>
        </p:spPr>
        <p:txBody>
          <a:bodyPr wrap="square">
            <a:spAutoFit/>
          </a:bodyPr>
          <a:lstStyle/>
          <a:p>
            <a:endParaRPr lang="nl-NL" dirty="0"/>
          </a:p>
          <a:p>
            <a:r>
              <a:rPr lang="nl-NL" dirty="0"/>
              <a:t>Kunt of wilt u geen </a:t>
            </a:r>
            <a:r>
              <a:rPr lang="nl-NL" dirty="0" err="1"/>
              <a:t>DigiD</a:t>
            </a:r>
            <a:r>
              <a:rPr lang="nl-NL" dirty="0"/>
              <a:t> aanvragen? Koop dan een Gezondheidsverklaring op papier. De verwerking van een papieren Gezondheidsverklaring, per gewone post, duurt waarschijnlijk  langer </a:t>
            </a:r>
          </a:p>
          <a:p>
            <a:endParaRPr lang="nl-NL" dirty="0"/>
          </a:p>
          <a:p>
            <a:r>
              <a:rPr lang="nl-NL" dirty="0"/>
              <a:t>Via onze webshop</a:t>
            </a:r>
          </a:p>
          <a:p>
            <a:r>
              <a:rPr lang="nl-NL" dirty="0"/>
              <a:t>U kunt een papieren Gezondheidsverklaring bestellen via onze webshop. Bijvoorbeeld als u geen </a:t>
            </a:r>
            <a:r>
              <a:rPr lang="nl-NL" dirty="0" err="1"/>
              <a:t>DigiD</a:t>
            </a:r>
            <a:r>
              <a:rPr lang="nl-NL" dirty="0"/>
              <a:t> heeft of als u voor iemand anders wilt bestellen. Betaling gaat via </a:t>
            </a:r>
            <a:r>
              <a:rPr lang="nl-NL" dirty="0" err="1"/>
              <a:t>Ideal</a:t>
            </a:r>
            <a:r>
              <a:rPr lang="nl-NL" dirty="0"/>
              <a:t>.</a:t>
            </a:r>
          </a:p>
          <a:p>
            <a:endParaRPr lang="nl-NL" dirty="0"/>
          </a:p>
          <a:p>
            <a:r>
              <a:rPr lang="nl-NL" dirty="0"/>
              <a:t>Bij een CBR-examencentrum</a:t>
            </a:r>
          </a:p>
          <a:p>
            <a:r>
              <a:rPr lang="nl-NL" dirty="0"/>
              <a:t>U kunt aan de balie van de CBR-examencentra in Amsterdam, Arnhem, Rijswijk (Lange Kleiweg 30) en Eindhoven een Gezondheidsverklaring kopen. U kunt hier alleen met pin betalen. Onze klantbalies zijn geopend op maandag tot en met vrijdag van 08.00 uur tot 17.00 uur.</a:t>
            </a:r>
          </a:p>
          <a:p>
            <a:endParaRPr lang="nl-NL" dirty="0"/>
          </a:p>
          <a:p>
            <a:r>
              <a:rPr lang="nl-NL" dirty="0"/>
              <a:t>Bij de gemeente</a:t>
            </a:r>
          </a:p>
          <a:p>
            <a:r>
              <a:rPr lang="nl-NL" dirty="0"/>
              <a:t>De papieren Gezondheidsverklaring voor 75+ is ook verkrijgbaar bij de meeste gemeenten. Sommige gemeenten rekenen extra administratiekosten voor de Gezondheidsverklaring.</a:t>
            </a:r>
          </a:p>
        </p:txBody>
      </p:sp>
    </p:spTree>
    <p:extLst>
      <p:ext uri="{BB962C8B-B14F-4D97-AF65-F5344CB8AC3E}">
        <p14:creationId xmlns:p14="http://schemas.microsoft.com/office/powerpoint/2010/main" val="1074241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D72552-BF80-161B-C0FA-E31CCD934DB8}"/>
              </a:ext>
            </a:extLst>
          </p:cNvPr>
          <p:cNvSpPr>
            <a:spLocks noGrp="1"/>
          </p:cNvSpPr>
          <p:nvPr>
            <p:ph type="ctrTitle"/>
          </p:nvPr>
        </p:nvSpPr>
        <p:spPr/>
        <p:txBody>
          <a:bodyPr/>
          <a:lstStyle/>
          <a:p>
            <a:r>
              <a:rPr lang="nl-NL" dirty="0"/>
              <a:t>Via website inloggen en kijken</a:t>
            </a:r>
          </a:p>
        </p:txBody>
      </p:sp>
      <p:sp>
        <p:nvSpPr>
          <p:cNvPr id="3" name="Ondertitel 2">
            <a:extLst>
              <a:ext uri="{FF2B5EF4-FFF2-40B4-BE49-F238E27FC236}">
                <a16:creationId xmlns:a16="http://schemas.microsoft.com/office/drawing/2014/main" id="{BD83BBE0-D503-A21B-43B4-D0E598AA4FEB}"/>
              </a:ext>
            </a:extLst>
          </p:cNvPr>
          <p:cNvSpPr>
            <a:spLocks noGrp="1"/>
          </p:cNvSpPr>
          <p:nvPr>
            <p:ph type="subTitle" idx="1"/>
          </p:nvPr>
        </p:nvSpPr>
        <p:spPr/>
        <p:txBody>
          <a:bodyPr/>
          <a:lstStyle/>
          <a:p>
            <a:r>
              <a:rPr lang="nl-NL" dirty="0"/>
              <a:t>https://www.cbr.nl/nl/rijbewijs-houden/nl/gezondheidsverklaring/uw-situatie/gezondheidsverklaring-twijfel-aan-rijgeschiktheid.htm</a:t>
            </a:r>
          </a:p>
        </p:txBody>
      </p:sp>
      <p:sp>
        <p:nvSpPr>
          <p:cNvPr id="4" name="Tijdelijke aanduiding voor datum 3">
            <a:extLst>
              <a:ext uri="{FF2B5EF4-FFF2-40B4-BE49-F238E27FC236}">
                <a16:creationId xmlns:a16="http://schemas.microsoft.com/office/drawing/2014/main" id="{25F365D4-2B30-3589-3934-1E9852680958}"/>
              </a:ext>
            </a:extLst>
          </p:cNvPr>
          <p:cNvSpPr>
            <a:spLocks noGrp="1"/>
          </p:cNvSpPr>
          <p:nvPr>
            <p:ph type="dt" sz="half" idx="10"/>
          </p:nvPr>
        </p:nvSpPr>
        <p:spPr/>
        <p:txBody>
          <a:bodyPr/>
          <a:lstStyle/>
          <a:p>
            <a:pPr rtl="0"/>
            <a:r>
              <a:rPr lang="nl-NL" noProof="0"/>
              <a:t>1-3-20XX</a:t>
            </a:r>
          </a:p>
        </p:txBody>
      </p:sp>
      <p:sp>
        <p:nvSpPr>
          <p:cNvPr id="5" name="Tijdelijke aanduiding voor voettekst 4">
            <a:extLst>
              <a:ext uri="{FF2B5EF4-FFF2-40B4-BE49-F238E27FC236}">
                <a16:creationId xmlns:a16="http://schemas.microsoft.com/office/drawing/2014/main" id="{70C5530B-C447-90B9-0662-2F42AFC62863}"/>
              </a:ext>
            </a:extLst>
          </p:cNvPr>
          <p:cNvSpPr>
            <a:spLocks noGrp="1"/>
          </p:cNvSpPr>
          <p:nvPr>
            <p:ph type="ftr" sz="quarter" idx="11"/>
          </p:nvPr>
        </p:nvSpPr>
        <p:spPr/>
        <p:txBody>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3A2BAC95-1064-4F48-713C-F852BFAB3C87}"/>
              </a:ext>
            </a:extLst>
          </p:cNvPr>
          <p:cNvSpPr>
            <a:spLocks noGrp="1"/>
          </p:cNvSpPr>
          <p:nvPr>
            <p:ph type="sldNum" sz="quarter" idx="12"/>
          </p:nvPr>
        </p:nvSpPr>
        <p:spPr/>
        <p:txBody>
          <a:bodyPr/>
          <a:lstStyle/>
          <a:p>
            <a:pPr rtl="0"/>
            <a:fld id="{28844951-7827-47D4-8276-7DDE1FA7D85A}" type="slidenum">
              <a:rPr lang="nl-NL" noProof="0" smtClean="0"/>
              <a:t>18</a:t>
            </a:fld>
            <a:endParaRPr lang="nl-NL" noProof="0"/>
          </a:p>
        </p:txBody>
      </p:sp>
    </p:spTree>
    <p:extLst>
      <p:ext uri="{BB962C8B-B14F-4D97-AF65-F5344CB8AC3E}">
        <p14:creationId xmlns:p14="http://schemas.microsoft.com/office/powerpoint/2010/main" val="56542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57B512E-C3DC-5214-EBD0-4FEBF60F1DE5}"/>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32CEFA4F-703B-02CB-31ED-5E6902A883EA}"/>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74CFCDD0-FC35-8163-8F1A-04C3CA313A4F}"/>
              </a:ext>
            </a:extLst>
          </p:cNvPr>
          <p:cNvSpPr>
            <a:spLocks noGrp="1"/>
          </p:cNvSpPr>
          <p:nvPr>
            <p:ph type="sldNum" sz="quarter" idx="12"/>
          </p:nvPr>
        </p:nvSpPr>
        <p:spPr/>
        <p:txBody>
          <a:bodyPr/>
          <a:lstStyle/>
          <a:p>
            <a:pPr rtl="0"/>
            <a:fld id="{28844951-7827-47D4-8276-7DDE1FA7D85A}" type="slidenum">
              <a:rPr lang="nl-NL" noProof="0" smtClean="0"/>
              <a:t>19</a:t>
            </a:fld>
            <a:endParaRPr lang="nl-NL" noProof="0"/>
          </a:p>
        </p:txBody>
      </p:sp>
      <p:sp>
        <p:nvSpPr>
          <p:cNvPr id="8" name="Tekstvak 7">
            <a:extLst>
              <a:ext uri="{FF2B5EF4-FFF2-40B4-BE49-F238E27FC236}">
                <a16:creationId xmlns:a16="http://schemas.microsoft.com/office/drawing/2014/main" id="{BE15A747-5858-65C5-76B1-46C788FE9FD4}"/>
              </a:ext>
            </a:extLst>
          </p:cNvPr>
          <p:cNvSpPr txBox="1"/>
          <p:nvPr/>
        </p:nvSpPr>
        <p:spPr>
          <a:xfrm>
            <a:off x="3048778" y="2551837"/>
            <a:ext cx="6097554" cy="3970318"/>
          </a:xfrm>
          <a:prstGeom prst="rect">
            <a:avLst/>
          </a:prstGeom>
          <a:noFill/>
        </p:spPr>
        <p:txBody>
          <a:bodyPr wrap="square">
            <a:spAutoFit/>
          </a:bodyPr>
          <a:lstStyle/>
          <a:p>
            <a:r>
              <a:rPr lang="nl-NL" b="1" dirty="0"/>
              <a:t>Mag ik naar mijn eigen revalidatiearts of neuroloog?</a:t>
            </a:r>
          </a:p>
          <a:p>
            <a:r>
              <a:rPr lang="nl-NL" dirty="0"/>
              <a:t>Als u de Gezondheidsverklaring heeft ingevuld, krijgt u bericht van het CBR. Hierin staat of u naar uw eigen neuroloog kunt. U kunt ook uw revalidatiearts vragen om een rapport op te stellen. Vaak kan de revalidatiearts het rapport indienen in plaats van de neuroloog.</a:t>
            </a:r>
          </a:p>
          <a:p>
            <a:endParaRPr lang="nl-NL" dirty="0"/>
          </a:p>
          <a:p>
            <a:r>
              <a:rPr lang="nl-NL" dirty="0"/>
              <a:t>Vaak wordt aangegeven een afspraak te maken bij het</a:t>
            </a:r>
          </a:p>
          <a:p>
            <a:endParaRPr lang="nl-NL" dirty="0"/>
          </a:p>
          <a:p>
            <a:r>
              <a:rPr lang="nl-NL" dirty="0">
                <a:hlinkClick r:id="rId2"/>
              </a:rPr>
              <a:t>https://mkin.nl/rijbewijskeuring-specialist-neuroloog/?gclid=CjwKCAjwp8OpBhAFEiwAG7NaEpxq0B8ocS3tpEvzwj7jOvBLdxFBkRF2Ug-eQUiYK0KuI3sH0qacpxoCxA0QAvD_BwE</a:t>
            </a:r>
            <a:endParaRPr lang="nl-NL" dirty="0"/>
          </a:p>
          <a:p>
            <a:endParaRPr lang="nl-NL" dirty="0"/>
          </a:p>
        </p:txBody>
      </p:sp>
    </p:spTree>
    <p:extLst>
      <p:ext uri="{BB962C8B-B14F-4D97-AF65-F5344CB8AC3E}">
        <p14:creationId xmlns:p14="http://schemas.microsoft.com/office/powerpoint/2010/main" val="289394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A1D711-319B-6A22-4FC9-6879832ED63D}"/>
              </a:ext>
            </a:extLst>
          </p:cNvPr>
          <p:cNvSpPr>
            <a:spLocks noGrp="1"/>
          </p:cNvSpPr>
          <p:nvPr>
            <p:ph type="ctrTitle"/>
          </p:nvPr>
        </p:nvSpPr>
        <p:spPr>
          <a:xfrm>
            <a:off x="1527050" y="1121700"/>
            <a:ext cx="9144000" cy="1658822"/>
          </a:xfrm>
        </p:spPr>
        <p:txBody>
          <a:bodyPr/>
          <a:lstStyle/>
          <a:p>
            <a:r>
              <a:rPr lang="nl-NL" dirty="0"/>
              <a:t>Wat zegt het CBR</a:t>
            </a:r>
          </a:p>
        </p:txBody>
      </p:sp>
      <p:sp>
        <p:nvSpPr>
          <p:cNvPr id="3" name="Tijdelijke aanduiding voor tekst 2">
            <a:extLst>
              <a:ext uri="{FF2B5EF4-FFF2-40B4-BE49-F238E27FC236}">
                <a16:creationId xmlns:a16="http://schemas.microsoft.com/office/drawing/2014/main" id="{3C32076D-B6FF-FA9C-9DA2-E15BA5AA8D62}"/>
              </a:ext>
            </a:extLst>
          </p:cNvPr>
          <p:cNvSpPr>
            <a:spLocks noGrp="1"/>
          </p:cNvSpPr>
          <p:nvPr>
            <p:ph type="body" sz="quarter" idx="15"/>
          </p:nvPr>
        </p:nvSpPr>
        <p:spPr/>
        <p:txBody>
          <a:bodyPr/>
          <a:lstStyle/>
          <a:p>
            <a:endParaRPr lang="nl-NL"/>
          </a:p>
        </p:txBody>
      </p:sp>
    </p:spTree>
    <p:extLst>
      <p:ext uri="{BB962C8B-B14F-4D97-AF65-F5344CB8AC3E}">
        <p14:creationId xmlns:p14="http://schemas.microsoft.com/office/powerpoint/2010/main" val="440650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B2C9EBF-44BB-5ADA-3A92-A31ACF12EF07}"/>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52854DC2-E530-F70C-322B-3433EFBFDC68}"/>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9F44D41D-A752-62F2-8DE5-2FB966032CD5}"/>
              </a:ext>
            </a:extLst>
          </p:cNvPr>
          <p:cNvSpPr>
            <a:spLocks noGrp="1"/>
          </p:cNvSpPr>
          <p:nvPr>
            <p:ph type="sldNum" sz="quarter" idx="12"/>
          </p:nvPr>
        </p:nvSpPr>
        <p:spPr/>
        <p:txBody>
          <a:bodyPr/>
          <a:lstStyle/>
          <a:p>
            <a:pPr rtl="0"/>
            <a:fld id="{28844951-7827-47D4-8276-7DDE1FA7D85A}" type="slidenum">
              <a:rPr lang="nl-NL" noProof="0" smtClean="0"/>
              <a:t>20</a:t>
            </a:fld>
            <a:endParaRPr lang="nl-NL" noProof="0"/>
          </a:p>
        </p:txBody>
      </p:sp>
      <p:sp>
        <p:nvSpPr>
          <p:cNvPr id="8" name="Tekstvak 7">
            <a:extLst>
              <a:ext uri="{FF2B5EF4-FFF2-40B4-BE49-F238E27FC236}">
                <a16:creationId xmlns:a16="http://schemas.microsoft.com/office/drawing/2014/main" id="{A68454DB-AA4E-0A36-BBAF-FADD082A7019}"/>
              </a:ext>
            </a:extLst>
          </p:cNvPr>
          <p:cNvSpPr txBox="1"/>
          <p:nvPr/>
        </p:nvSpPr>
        <p:spPr>
          <a:xfrm>
            <a:off x="3048778" y="58847"/>
            <a:ext cx="6097554" cy="369332"/>
          </a:xfrm>
          <a:prstGeom prst="rect">
            <a:avLst/>
          </a:prstGeom>
          <a:noFill/>
        </p:spPr>
        <p:txBody>
          <a:bodyPr wrap="square">
            <a:spAutoFit/>
          </a:bodyPr>
          <a:lstStyle/>
          <a:p>
            <a:r>
              <a:rPr lang="nl-NL" dirty="0"/>
              <a:t>.</a:t>
            </a:r>
          </a:p>
        </p:txBody>
      </p:sp>
      <p:sp>
        <p:nvSpPr>
          <p:cNvPr id="10" name="Tekstvak 9">
            <a:extLst>
              <a:ext uri="{FF2B5EF4-FFF2-40B4-BE49-F238E27FC236}">
                <a16:creationId xmlns:a16="http://schemas.microsoft.com/office/drawing/2014/main" id="{7E6AE880-F9E8-611A-5FA1-87896DD56B0F}"/>
              </a:ext>
            </a:extLst>
          </p:cNvPr>
          <p:cNvSpPr txBox="1"/>
          <p:nvPr/>
        </p:nvSpPr>
        <p:spPr>
          <a:xfrm>
            <a:off x="3048778" y="889844"/>
            <a:ext cx="6097554" cy="5355312"/>
          </a:xfrm>
          <a:prstGeom prst="rect">
            <a:avLst/>
          </a:prstGeom>
          <a:noFill/>
        </p:spPr>
        <p:txBody>
          <a:bodyPr wrap="square">
            <a:spAutoFit/>
          </a:bodyPr>
          <a:lstStyle/>
          <a:p>
            <a:r>
              <a:rPr lang="nl-NL" dirty="0"/>
              <a:t>Als het keuringsrapport van de neuroloog positief is, zal het CBR u uitnodigen voor een </a:t>
            </a:r>
            <a:r>
              <a:rPr lang="nl-NL" dirty="0" err="1"/>
              <a:t>rijtest</a:t>
            </a:r>
            <a:r>
              <a:rPr lang="nl-NL" dirty="0"/>
              <a:t> met een deskundige op het gebied van praktische rijgeschiktheid. Zo mogelijk gebeurt dit in uw eigen auto. De deskundige stelt vast of u veilig en verantwoord aan het verkeer deelneemt en of er eventuele aanpassingen noodzakelijk zijn (bijvoorbeeld een automaat). Deze deskundige rapporteert zijn bevindingen aan de medisch adviseur van het CBR. Als de </a:t>
            </a:r>
            <a:r>
              <a:rPr lang="nl-NL" dirty="0" err="1"/>
              <a:t>rijtest</a:t>
            </a:r>
            <a:r>
              <a:rPr lang="nl-NL" dirty="0"/>
              <a:t> positief is verlopen, zal het CBR een verklaring van geschiktheid naar de Rijksdienst voor het Wegverkeer (RDW) in Veendam sturen. U krijgt daarvan een schriftelijk besluit. Hiermee kunt u naar het gemeentehuis voor de aanschaf van een nieuw rijbewijs.</a:t>
            </a:r>
          </a:p>
          <a:p>
            <a:endParaRPr lang="nl-NL" dirty="0"/>
          </a:p>
          <a:p>
            <a:r>
              <a:rPr lang="nl-NL" dirty="0"/>
              <a:t>Als het CBR u niet langer geschikt vindt voor het rijbewijs, moet uw rijbewijs worden ingeleverd. Als het verlopen is, kan het niet worden verlengd.</a:t>
            </a:r>
          </a:p>
          <a:p>
            <a:r>
              <a:rPr lang="nl-NL" dirty="0"/>
              <a:t>&gt;&gt;&gt;</a:t>
            </a:r>
          </a:p>
        </p:txBody>
      </p:sp>
    </p:spTree>
    <p:extLst>
      <p:ext uri="{BB962C8B-B14F-4D97-AF65-F5344CB8AC3E}">
        <p14:creationId xmlns:p14="http://schemas.microsoft.com/office/powerpoint/2010/main" val="1370988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FDBD11-F193-7BCF-E747-E956DC1DF336}"/>
              </a:ext>
            </a:extLst>
          </p:cNvPr>
          <p:cNvSpPr>
            <a:spLocks noGrp="1"/>
          </p:cNvSpPr>
          <p:nvPr>
            <p:ph type="ctrTitle"/>
          </p:nvPr>
        </p:nvSpPr>
        <p:spPr/>
        <p:txBody>
          <a:bodyPr/>
          <a:lstStyle/>
          <a:p>
            <a:r>
              <a:rPr lang="nl-NL" dirty="0" err="1"/>
              <a:t>rijtest</a:t>
            </a:r>
            <a:endParaRPr lang="nl-NL" dirty="0"/>
          </a:p>
        </p:txBody>
      </p:sp>
      <p:sp>
        <p:nvSpPr>
          <p:cNvPr id="3" name="Ondertitel 2">
            <a:extLst>
              <a:ext uri="{FF2B5EF4-FFF2-40B4-BE49-F238E27FC236}">
                <a16:creationId xmlns:a16="http://schemas.microsoft.com/office/drawing/2014/main" id="{6972226A-8A54-B508-7273-888A70ABD25D}"/>
              </a:ext>
            </a:extLst>
          </p:cNvPr>
          <p:cNvSpPr>
            <a:spLocks noGrp="1"/>
          </p:cNvSpPr>
          <p:nvPr>
            <p:ph type="subTitle" idx="1"/>
          </p:nvPr>
        </p:nvSpPr>
        <p:spPr/>
        <p:txBody>
          <a:bodyPr/>
          <a:lstStyle/>
          <a:p>
            <a:r>
              <a:rPr lang="nl-NL" dirty="0">
                <a:hlinkClick r:id="rId2"/>
              </a:rPr>
              <a:t>https://www.cbr.nl/nl/rijbewijs-houden/nl/rijtest.htm</a:t>
            </a:r>
            <a:endParaRPr lang="nl-NL" dirty="0"/>
          </a:p>
          <a:p>
            <a:r>
              <a:rPr lang="nl-NL" dirty="0"/>
              <a:t>Het is anders dan afrijden … </a:t>
            </a:r>
          </a:p>
        </p:txBody>
      </p:sp>
      <p:sp>
        <p:nvSpPr>
          <p:cNvPr id="4" name="Tijdelijke aanduiding voor datum 3">
            <a:extLst>
              <a:ext uri="{FF2B5EF4-FFF2-40B4-BE49-F238E27FC236}">
                <a16:creationId xmlns:a16="http://schemas.microsoft.com/office/drawing/2014/main" id="{08403071-9329-272C-DF6F-78EBD4BD71D0}"/>
              </a:ext>
            </a:extLst>
          </p:cNvPr>
          <p:cNvSpPr>
            <a:spLocks noGrp="1"/>
          </p:cNvSpPr>
          <p:nvPr>
            <p:ph type="dt" sz="half" idx="10"/>
          </p:nvPr>
        </p:nvSpPr>
        <p:spPr/>
        <p:txBody>
          <a:bodyPr/>
          <a:lstStyle/>
          <a:p>
            <a:pPr rtl="0"/>
            <a:r>
              <a:rPr lang="nl-NL" noProof="0"/>
              <a:t>1-3-20XX</a:t>
            </a:r>
          </a:p>
        </p:txBody>
      </p:sp>
      <p:sp>
        <p:nvSpPr>
          <p:cNvPr id="5" name="Tijdelijke aanduiding voor voettekst 4">
            <a:extLst>
              <a:ext uri="{FF2B5EF4-FFF2-40B4-BE49-F238E27FC236}">
                <a16:creationId xmlns:a16="http://schemas.microsoft.com/office/drawing/2014/main" id="{D08876D3-5590-4FA6-AC88-CC195BB222F1}"/>
              </a:ext>
            </a:extLst>
          </p:cNvPr>
          <p:cNvSpPr>
            <a:spLocks noGrp="1"/>
          </p:cNvSpPr>
          <p:nvPr>
            <p:ph type="ftr" sz="quarter" idx="11"/>
          </p:nvPr>
        </p:nvSpPr>
        <p:spPr/>
        <p:txBody>
          <a:bodyPr/>
          <a:lstStyle/>
          <a:p>
            <a:pPr rtl="0"/>
            <a:r>
              <a:rPr lang="nl-NL" noProof="0"/>
              <a:t>VOORBEELD VAN VOETTEKST</a:t>
            </a:r>
          </a:p>
        </p:txBody>
      </p:sp>
      <p:sp>
        <p:nvSpPr>
          <p:cNvPr id="6" name="Tijdelijke aanduiding voor dianummer 5">
            <a:extLst>
              <a:ext uri="{FF2B5EF4-FFF2-40B4-BE49-F238E27FC236}">
                <a16:creationId xmlns:a16="http://schemas.microsoft.com/office/drawing/2014/main" id="{B14DC80C-6994-CDD4-6B6F-DC7C85890192}"/>
              </a:ext>
            </a:extLst>
          </p:cNvPr>
          <p:cNvSpPr>
            <a:spLocks noGrp="1"/>
          </p:cNvSpPr>
          <p:nvPr>
            <p:ph type="sldNum" sz="quarter" idx="12"/>
          </p:nvPr>
        </p:nvSpPr>
        <p:spPr/>
        <p:txBody>
          <a:bodyPr/>
          <a:lstStyle/>
          <a:p>
            <a:pPr rtl="0"/>
            <a:fld id="{28844951-7827-47D4-8276-7DDE1FA7D85A}" type="slidenum">
              <a:rPr lang="nl-NL" noProof="0" smtClean="0"/>
              <a:t>21</a:t>
            </a:fld>
            <a:endParaRPr lang="nl-NL" noProof="0"/>
          </a:p>
        </p:txBody>
      </p:sp>
    </p:spTree>
    <p:extLst>
      <p:ext uri="{BB962C8B-B14F-4D97-AF65-F5344CB8AC3E}">
        <p14:creationId xmlns:p14="http://schemas.microsoft.com/office/powerpoint/2010/main" val="1192603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92CF2D2-A78E-C593-9563-9C54F56479EE}"/>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0D919702-6B15-0052-996B-257652D20AEF}"/>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431531D3-07CA-1F77-D699-43500A4962D2}"/>
              </a:ext>
            </a:extLst>
          </p:cNvPr>
          <p:cNvSpPr>
            <a:spLocks noGrp="1"/>
          </p:cNvSpPr>
          <p:nvPr>
            <p:ph type="sldNum" sz="quarter" idx="12"/>
          </p:nvPr>
        </p:nvSpPr>
        <p:spPr/>
        <p:txBody>
          <a:bodyPr/>
          <a:lstStyle/>
          <a:p>
            <a:pPr rtl="0"/>
            <a:fld id="{28844951-7827-47D4-8276-7DDE1FA7D85A}" type="slidenum">
              <a:rPr lang="nl-NL" noProof="0" smtClean="0"/>
              <a:t>22</a:t>
            </a:fld>
            <a:endParaRPr lang="nl-NL" noProof="0"/>
          </a:p>
        </p:txBody>
      </p:sp>
      <p:sp>
        <p:nvSpPr>
          <p:cNvPr id="6" name="Tekstvak 5">
            <a:extLst>
              <a:ext uri="{FF2B5EF4-FFF2-40B4-BE49-F238E27FC236}">
                <a16:creationId xmlns:a16="http://schemas.microsoft.com/office/drawing/2014/main" id="{1319B892-3CCC-4BB3-E1E7-7794152CB7F0}"/>
              </a:ext>
            </a:extLst>
          </p:cNvPr>
          <p:cNvSpPr txBox="1"/>
          <p:nvPr/>
        </p:nvSpPr>
        <p:spPr>
          <a:xfrm>
            <a:off x="3048778" y="2690336"/>
            <a:ext cx="6097554" cy="1477328"/>
          </a:xfrm>
          <a:prstGeom prst="rect">
            <a:avLst/>
          </a:prstGeom>
          <a:noFill/>
        </p:spPr>
        <p:txBody>
          <a:bodyPr wrap="square">
            <a:spAutoFit/>
          </a:bodyPr>
          <a:lstStyle/>
          <a:p>
            <a:r>
              <a:rPr lang="nl-NL" dirty="0"/>
              <a:t>Het kan voorkomen dat u het niet eens bent met het oordeel van de rijvaardigheid. In dit geval kunt u het CBR binnen vier weken verzoeken één of meer artsen aan te wijzen voor een herkeuring. De kosten van de herkeuring zijn voor rekening van de aanvrager.</a:t>
            </a:r>
          </a:p>
        </p:txBody>
      </p:sp>
    </p:spTree>
    <p:extLst>
      <p:ext uri="{BB962C8B-B14F-4D97-AF65-F5344CB8AC3E}">
        <p14:creationId xmlns:p14="http://schemas.microsoft.com/office/powerpoint/2010/main" val="915481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61E8318-5928-B48E-0D7E-AEE0CDEF8FB4}"/>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6A29FE71-FC4B-7841-E2A4-7AF0A28C0C49}"/>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EBCD6304-0396-6D97-1498-D5AA5C538DF9}"/>
              </a:ext>
            </a:extLst>
          </p:cNvPr>
          <p:cNvSpPr>
            <a:spLocks noGrp="1"/>
          </p:cNvSpPr>
          <p:nvPr>
            <p:ph type="sldNum" sz="quarter" idx="12"/>
          </p:nvPr>
        </p:nvSpPr>
        <p:spPr/>
        <p:txBody>
          <a:bodyPr/>
          <a:lstStyle/>
          <a:p>
            <a:pPr rtl="0"/>
            <a:fld id="{28844951-7827-47D4-8276-7DDE1FA7D85A}" type="slidenum">
              <a:rPr lang="nl-NL" noProof="0" smtClean="0"/>
              <a:t>23</a:t>
            </a:fld>
            <a:endParaRPr lang="nl-NL" noProof="0"/>
          </a:p>
        </p:txBody>
      </p:sp>
      <p:sp>
        <p:nvSpPr>
          <p:cNvPr id="6" name="Tekstvak 5">
            <a:extLst>
              <a:ext uri="{FF2B5EF4-FFF2-40B4-BE49-F238E27FC236}">
                <a16:creationId xmlns:a16="http://schemas.microsoft.com/office/drawing/2014/main" id="{1A343ED7-0553-1ED4-7974-BCD6CFBB7261}"/>
              </a:ext>
            </a:extLst>
          </p:cNvPr>
          <p:cNvSpPr txBox="1"/>
          <p:nvPr/>
        </p:nvSpPr>
        <p:spPr>
          <a:xfrm>
            <a:off x="3048778" y="-218152"/>
            <a:ext cx="6097554" cy="369332"/>
          </a:xfrm>
          <a:prstGeom prst="rect">
            <a:avLst/>
          </a:prstGeom>
          <a:noFill/>
        </p:spPr>
        <p:txBody>
          <a:bodyPr wrap="square">
            <a:spAutoFit/>
          </a:bodyPr>
          <a:lstStyle/>
          <a:p>
            <a:endParaRPr lang="nl-NL" dirty="0"/>
          </a:p>
        </p:txBody>
      </p:sp>
      <p:sp>
        <p:nvSpPr>
          <p:cNvPr id="7" name="Tekstvak 6">
            <a:extLst>
              <a:ext uri="{FF2B5EF4-FFF2-40B4-BE49-F238E27FC236}">
                <a16:creationId xmlns:a16="http://schemas.microsoft.com/office/drawing/2014/main" id="{38CA81CE-BBFE-7A99-CCA4-0CE3774BD8CB}"/>
              </a:ext>
            </a:extLst>
          </p:cNvPr>
          <p:cNvSpPr txBox="1"/>
          <p:nvPr/>
        </p:nvSpPr>
        <p:spPr>
          <a:xfrm>
            <a:off x="3048778" y="2029037"/>
            <a:ext cx="6097554" cy="2585323"/>
          </a:xfrm>
          <a:prstGeom prst="rect">
            <a:avLst/>
          </a:prstGeom>
          <a:noFill/>
        </p:spPr>
        <p:txBody>
          <a:bodyPr wrap="square">
            <a:spAutoFit/>
          </a:bodyPr>
          <a:lstStyle/>
          <a:p>
            <a:r>
              <a:rPr lang="nl-NL" b="1" dirty="0"/>
              <a:t>Hoelang is mijn rijbewijs geldig?</a:t>
            </a:r>
          </a:p>
          <a:p>
            <a:r>
              <a:rPr lang="nl-NL" dirty="0"/>
              <a:t>Als uit de beoordeling blijkt dat u rijgeschikt bent, krijgt u een rijbewijs voor maximaal 5 jaar. Hoe lang uw rijbewijs geldig is, hangt af van welke aandoening en klachten u heeft, en de verwachting van of en hoe snel uw klachten erger worden. Als uw rijbewijs verloopt, onderzoekt het CBR opnieuw of u veilig de weg op kunt. Als u ook een groot rijbewijs heeft, gelden er strengere regels. Deze leest u onderaan de pagina.</a:t>
            </a:r>
          </a:p>
        </p:txBody>
      </p:sp>
    </p:spTree>
    <p:extLst>
      <p:ext uri="{BB962C8B-B14F-4D97-AF65-F5344CB8AC3E}">
        <p14:creationId xmlns:p14="http://schemas.microsoft.com/office/powerpoint/2010/main" val="1023435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DEB0950-FFAD-3C7B-D870-FF0807DA4A1E}"/>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302AA21A-B86D-3C27-3C44-E9FB58C7C98A}"/>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D6D2D8F3-2318-8650-26ED-35ADEA6CD944}"/>
              </a:ext>
            </a:extLst>
          </p:cNvPr>
          <p:cNvSpPr>
            <a:spLocks noGrp="1"/>
          </p:cNvSpPr>
          <p:nvPr>
            <p:ph type="sldNum" sz="quarter" idx="12"/>
          </p:nvPr>
        </p:nvSpPr>
        <p:spPr/>
        <p:txBody>
          <a:bodyPr/>
          <a:lstStyle/>
          <a:p>
            <a:pPr rtl="0"/>
            <a:fld id="{28844951-7827-47D4-8276-7DDE1FA7D85A}" type="slidenum">
              <a:rPr lang="nl-NL" noProof="0" smtClean="0"/>
              <a:t>24</a:t>
            </a:fld>
            <a:endParaRPr lang="nl-NL" noProof="0"/>
          </a:p>
        </p:txBody>
      </p:sp>
      <p:sp>
        <p:nvSpPr>
          <p:cNvPr id="6" name="Tekstvak 5">
            <a:extLst>
              <a:ext uri="{FF2B5EF4-FFF2-40B4-BE49-F238E27FC236}">
                <a16:creationId xmlns:a16="http://schemas.microsoft.com/office/drawing/2014/main" id="{8AB60749-C97D-5BD7-E952-CD29B704696C}"/>
              </a:ext>
            </a:extLst>
          </p:cNvPr>
          <p:cNvSpPr txBox="1"/>
          <p:nvPr/>
        </p:nvSpPr>
        <p:spPr>
          <a:xfrm>
            <a:off x="3047223" y="1798404"/>
            <a:ext cx="6097554" cy="3970318"/>
          </a:xfrm>
          <a:prstGeom prst="rect">
            <a:avLst/>
          </a:prstGeom>
          <a:noFill/>
        </p:spPr>
        <p:txBody>
          <a:bodyPr wrap="square">
            <a:spAutoFit/>
          </a:bodyPr>
          <a:lstStyle/>
          <a:p>
            <a:r>
              <a:rPr lang="nl-NL" b="1" dirty="0"/>
              <a:t>Wat betekent code 100 op mijn rijbewijs?</a:t>
            </a:r>
          </a:p>
          <a:p>
            <a:r>
              <a:rPr lang="nl-NL" dirty="0"/>
              <a:t>Het kan zijn dat het CBR na het onderzoek besluit dat u code 100 op uw rijbewijs krijgt. U kunt uw rijbewijs dan alleen gebruiken voor privégebruik en woon-werkverkeer. U kunt dus wel naar uw werk rijden, maar niet rijden als beroepschauffeur. Of u code 100 op uw rijbewijs krijgt, hangt af van uw situatie.</a:t>
            </a:r>
          </a:p>
          <a:p>
            <a:endParaRPr lang="nl-NL" dirty="0"/>
          </a:p>
          <a:p>
            <a:r>
              <a:rPr lang="nl-NL" dirty="0"/>
              <a:t>Heeft u code 100 gekregen en heeft u uw rijbewijs nodig voor uw werk? Dan kunt u code 101 aanvragen. Met deze code kunt u maximaal 4 uur per dag rijden voor uw werk. U kunt geen beroep uitoefenen waarbij u mensen in de auto vervoert, zoals taxichauffeur. Ook kunt u niet werken als rijinstructeur.</a:t>
            </a:r>
          </a:p>
        </p:txBody>
      </p:sp>
    </p:spTree>
    <p:extLst>
      <p:ext uri="{BB962C8B-B14F-4D97-AF65-F5344CB8AC3E}">
        <p14:creationId xmlns:p14="http://schemas.microsoft.com/office/powerpoint/2010/main" val="2972637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466F3EA-6C6C-BC89-4926-C6CE25B2BD02}"/>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F7E74557-D3DB-22C6-5D4A-5E5DEFB18440}"/>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0FB38DC7-66AD-A538-3E60-321D428FD11F}"/>
              </a:ext>
            </a:extLst>
          </p:cNvPr>
          <p:cNvSpPr>
            <a:spLocks noGrp="1"/>
          </p:cNvSpPr>
          <p:nvPr>
            <p:ph type="sldNum" sz="quarter" idx="12"/>
          </p:nvPr>
        </p:nvSpPr>
        <p:spPr/>
        <p:txBody>
          <a:bodyPr/>
          <a:lstStyle/>
          <a:p>
            <a:pPr rtl="0"/>
            <a:fld id="{28844951-7827-47D4-8276-7DDE1FA7D85A}" type="slidenum">
              <a:rPr lang="nl-NL" noProof="0" smtClean="0"/>
              <a:t>25</a:t>
            </a:fld>
            <a:endParaRPr lang="nl-NL" noProof="0"/>
          </a:p>
        </p:txBody>
      </p:sp>
      <p:sp>
        <p:nvSpPr>
          <p:cNvPr id="6" name="Tekstvak 5">
            <a:extLst>
              <a:ext uri="{FF2B5EF4-FFF2-40B4-BE49-F238E27FC236}">
                <a16:creationId xmlns:a16="http://schemas.microsoft.com/office/drawing/2014/main" id="{CC662487-F8A9-543E-DB25-F4B83C6DE174}"/>
              </a:ext>
            </a:extLst>
          </p:cNvPr>
          <p:cNvSpPr txBox="1"/>
          <p:nvPr/>
        </p:nvSpPr>
        <p:spPr>
          <a:xfrm>
            <a:off x="2513046" y="3105834"/>
            <a:ext cx="6097554" cy="646331"/>
          </a:xfrm>
          <a:prstGeom prst="rect">
            <a:avLst/>
          </a:prstGeom>
          <a:noFill/>
        </p:spPr>
        <p:txBody>
          <a:bodyPr wrap="square">
            <a:spAutoFit/>
          </a:bodyPr>
          <a:lstStyle/>
          <a:p>
            <a:r>
              <a:rPr lang="nl-NL" dirty="0"/>
              <a:t>https://www.cbr.nl/nl/rijbewijs-houden/nl/rijtest/voorwaarden-rijtest-1.htm</a:t>
            </a:r>
          </a:p>
        </p:txBody>
      </p:sp>
    </p:spTree>
    <p:extLst>
      <p:ext uri="{BB962C8B-B14F-4D97-AF65-F5344CB8AC3E}">
        <p14:creationId xmlns:p14="http://schemas.microsoft.com/office/powerpoint/2010/main" val="94074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15C9226-CF46-2A08-94F9-FD54E6AD5801}"/>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A9D344DD-191F-B635-65CB-2952B592AE9C}"/>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04B3D52F-BAA2-12A7-86F1-F3AE9C315639}"/>
              </a:ext>
            </a:extLst>
          </p:cNvPr>
          <p:cNvSpPr>
            <a:spLocks noGrp="1"/>
          </p:cNvSpPr>
          <p:nvPr>
            <p:ph type="sldNum" sz="quarter" idx="12"/>
          </p:nvPr>
        </p:nvSpPr>
        <p:spPr/>
        <p:txBody>
          <a:bodyPr/>
          <a:lstStyle/>
          <a:p>
            <a:pPr rtl="0"/>
            <a:fld id="{28844951-7827-47D4-8276-7DDE1FA7D85A}" type="slidenum">
              <a:rPr lang="nl-NL" noProof="0" smtClean="0"/>
              <a:t>3</a:t>
            </a:fld>
            <a:endParaRPr lang="nl-NL" noProof="0"/>
          </a:p>
        </p:txBody>
      </p:sp>
      <p:sp>
        <p:nvSpPr>
          <p:cNvPr id="6" name="Tekstvak 5">
            <a:extLst>
              <a:ext uri="{FF2B5EF4-FFF2-40B4-BE49-F238E27FC236}">
                <a16:creationId xmlns:a16="http://schemas.microsoft.com/office/drawing/2014/main" id="{89141954-D527-DC96-2753-F7E8D762E5ED}"/>
              </a:ext>
            </a:extLst>
          </p:cNvPr>
          <p:cNvSpPr txBox="1"/>
          <p:nvPr/>
        </p:nvSpPr>
        <p:spPr>
          <a:xfrm>
            <a:off x="3048778" y="751344"/>
            <a:ext cx="6097554" cy="5355312"/>
          </a:xfrm>
          <a:prstGeom prst="rect">
            <a:avLst/>
          </a:prstGeom>
          <a:noFill/>
        </p:spPr>
        <p:txBody>
          <a:bodyPr wrap="square">
            <a:spAutoFit/>
          </a:bodyPr>
          <a:lstStyle/>
          <a:p>
            <a:r>
              <a:rPr lang="nl-NL" dirty="0"/>
              <a:t>Wanneer geef ik mijn aandoening door aan het CBR?</a:t>
            </a:r>
          </a:p>
          <a:p>
            <a:r>
              <a:rPr lang="nl-NL" b="1" dirty="0"/>
              <a:t>Ik ga rijexamen doen</a:t>
            </a:r>
          </a:p>
          <a:p>
            <a:r>
              <a:rPr lang="nl-NL" dirty="0"/>
              <a:t>Iedereen die een rijbewijs gaat halen, vult een vragenlijst in over zijn of haar gezondheid: de Gezondheidsverklaring. Zo kan het CBR onderzoeken of mensen gezond genoeg zijn om te rijden. In uw geval geeft u hierop aan dat u een aandoening van uw ruggenmerg, zenuwstelsel of hersenen heeft. Het CBR onderzoekt dan of het veilig is voor u om te rijden.</a:t>
            </a:r>
          </a:p>
          <a:p>
            <a:endParaRPr lang="nl-NL" dirty="0"/>
          </a:p>
          <a:p>
            <a:r>
              <a:rPr lang="nl-NL" b="1" dirty="0"/>
              <a:t>Ik heb al een rijbewijs</a:t>
            </a:r>
          </a:p>
          <a:p>
            <a:r>
              <a:rPr lang="nl-NL" dirty="0"/>
              <a:t>Heeft u sinds kort een zenuw- of spierziekte en twijfelt u of u veilig kunt blijven rijden? Bespreek dit dan met uw arts. Hij of zij kan helpen inschatten of u risico loopt in het verkeer en wanneer het verstandig is om een Gezondheidsverklaring in te vullen. Als u na het gesprek met uw arts nog steeds twijfelt, raden we u ook aan een Gezondheidsverklaring in te vullen. Het CBR onderzoekt dan of u veilig kunt rijden.</a:t>
            </a:r>
          </a:p>
        </p:txBody>
      </p:sp>
    </p:spTree>
    <p:extLst>
      <p:ext uri="{BB962C8B-B14F-4D97-AF65-F5344CB8AC3E}">
        <p14:creationId xmlns:p14="http://schemas.microsoft.com/office/powerpoint/2010/main" val="360027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295F8B-E780-83AB-BCEB-138AC2221F59}"/>
              </a:ext>
            </a:extLst>
          </p:cNvPr>
          <p:cNvSpPr>
            <a:spLocks noGrp="1"/>
          </p:cNvSpPr>
          <p:nvPr>
            <p:ph type="ctrTitle"/>
          </p:nvPr>
        </p:nvSpPr>
        <p:spPr/>
        <p:txBody>
          <a:bodyPr/>
          <a:lstStyle/>
          <a:p>
            <a:r>
              <a:rPr lang="nl-NL" dirty="0"/>
              <a:t>Wat zegt de Parkinson-vereniging</a:t>
            </a:r>
          </a:p>
        </p:txBody>
      </p:sp>
      <p:sp>
        <p:nvSpPr>
          <p:cNvPr id="3" name="Tijdelijke aanduiding voor tekst 2">
            <a:extLst>
              <a:ext uri="{FF2B5EF4-FFF2-40B4-BE49-F238E27FC236}">
                <a16:creationId xmlns:a16="http://schemas.microsoft.com/office/drawing/2014/main" id="{D06D21F8-0DBE-25D6-13A2-5C656640A917}"/>
              </a:ext>
            </a:extLst>
          </p:cNvPr>
          <p:cNvSpPr>
            <a:spLocks noGrp="1"/>
          </p:cNvSpPr>
          <p:nvPr>
            <p:ph type="body" sz="quarter" idx="15"/>
          </p:nvPr>
        </p:nvSpPr>
        <p:spPr/>
        <p:txBody>
          <a:bodyPr/>
          <a:lstStyle/>
          <a:p>
            <a:endParaRPr lang="nl-NL" dirty="0"/>
          </a:p>
        </p:txBody>
      </p:sp>
    </p:spTree>
    <p:extLst>
      <p:ext uri="{BB962C8B-B14F-4D97-AF65-F5344CB8AC3E}">
        <p14:creationId xmlns:p14="http://schemas.microsoft.com/office/powerpoint/2010/main" val="246839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5785F0E-BDE0-B700-5610-4BEE0B6908CA}"/>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D08FAD60-7AA4-D896-643D-4AC96F0DC5A2}"/>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A97CC531-B928-AF44-3EEF-7690D434E6F1}"/>
              </a:ext>
            </a:extLst>
          </p:cNvPr>
          <p:cNvSpPr>
            <a:spLocks noGrp="1"/>
          </p:cNvSpPr>
          <p:nvPr>
            <p:ph type="sldNum" sz="quarter" idx="12"/>
          </p:nvPr>
        </p:nvSpPr>
        <p:spPr/>
        <p:txBody>
          <a:bodyPr/>
          <a:lstStyle/>
          <a:p>
            <a:pPr rtl="0"/>
            <a:fld id="{28844951-7827-47D4-8276-7DDE1FA7D85A}" type="slidenum">
              <a:rPr lang="nl-NL" noProof="0" smtClean="0"/>
              <a:t>5</a:t>
            </a:fld>
            <a:endParaRPr lang="nl-NL" noProof="0"/>
          </a:p>
        </p:txBody>
      </p:sp>
      <p:sp>
        <p:nvSpPr>
          <p:cNvPr id="6" name="Tekstvak 5">
            <a:extLst>
              <a:ext uri="{FF2B5EF4-FFF2-40B4-BE49-F238E27FC236}">
                <a16:creationId xmlns:a16="http://schemas.microsoft.com/office/drawing/2014/main" id="{AB755B2D-AFEA-7D95-FAFA-733B0B21D716}"/>
              </a:ext>
            </a:extLst>
          </p:cNvPr>
          <p:cNvSpPr txBox="1"/>
          <p:nvPr/>
        </p:nvSpPr>
        <p:spPr>
          <a:xfrm>
            <a:off x="3048778" y="889844"/>
            <a:ext cx="6097554" cy="5355312"/>
          </a:xfrm>
          <a:prstGeom prst="rect">
            <a:avLst/>
          </a:prstGeom>
          <a:noFill/>
        </p:spPr>
        <p:txBody>
          <a:bodyPr wrap="square">
            <a:spAutoFit/>
          </a:bodyPr>
          <a:lstStyle/>
          <a:p>
            <a:r>
              <a:rPr lang="nl-NL" b="1" dirty="0"/>
              <a:t>Het CBR </a:t>
            </a:r>
            <a:r>
              <a:rPr lang="nl-NL" dirty="0"/>
              <a:t>stelt het volgende: &gt;&gt; staat op website </a:t>
            </a:r>
            <a:r>
              <a:rPr lang="nl-NL" dirty="0" err="1"/>
              <a:t>parkinsonvereniging</a:t>
            </a:r>
            <a:endParaRPr lang="nl-NL" dirty="0"/>
          </a:p>
          <a:p>
            <a:endParaRPr lang="nl-NL" dirty="0"/>
          </a:p>
          <a:p>
            <a:r>
              <a:rPr lang="nl-NL" dirty="0"/>
              <a:t>Elke rijbewijsbezitter heeft de morele (geen wettelijke) plicht om een wijziging in de gezondheid die invloed kan hebben op de verkeersdeelname/het rijgedrag in een motorrijtuig waarvoor het rijbewijs geldig is, te melden bij het CBR. Dit geldt alleen niet voor het rijbewijs AM (bromfietsrijbewijs). Parkinson is een aandoening waarvoor dit altijd geldt. Ook in een vroeg stadium is het goed om het CBR te informeren. Het CBR kijkt dan mee met de ontwikkelingen en adviseert u dan of, en hoe u nog veilig aan het verkeer kan deelnemen.</a:t>
            </a:r>
          </a:p>
          <a:p>
            <a:endParaRPr lang="nl-NL" dirty="0"/>
          </a:p>
          <a:p>
            <a:r>
              <a:rPr lang="nl-NL" b="1" dirty="0"/>
              <a:t>Verzekeringsmaatschappijen</a:t>
            </a:r>
            <a:r>
              <a:rPr lang="nl-NL" dirty="0"/>
              <a:t> gaan allemaal anders om met de verplichting van de verzekeringsnemer/verzekerde om een melding van een ziekte als </a:t>
            </a:r>
            <a:r>
              <a:rPr lang="nl-NL" dirty="0" err="1"/>
              <a:t>parkinson</a:t>
            </a:r>
            <a:r>
              <a:rPr lang="nl-NL" dirty="0"/>
              <a:t> te doen. Sommige stellen het verplicht, bij andere is dat minder duidelijk.[3]</a:t>
            </a:r>
          </a:p>
        </p:txBody>
      </p:sp>
    </p:spTree>
    <p:extLst>
      <p:ext uri="{BB962C8B-B14F-4D97-AF65-F5344CB8AC3E}">
        <p14:creationId xmlns:p14="http://schemas.microsoft.com/office/powerpoint/2010/main" val="264569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B1B95FB-2531-03D4-C99A-4CDD51FC6D4E}"/>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1F5D8549-A04F-38C8-1A7A-B1654D4DCCA6}"/>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2DF3E8DC-8429-8BF0-29E0-1573C5C34ED3}"/>
              </a:ext>
            </a:extLst>
          </p:cNvPr>
          <p:cNvSpPr>
            <a:spLocks noGrp="1"/>
          </p:cNvSpPr>
          <p:nvPr>
            <p:ph type="sldNum" sz="quarter" idx="12"/>
          </p:nvPr>
        </p:nvSpPr>
        <p:spPr/>
        <p:txBody>
          <a:bodyPr/>
          <a:lstStyle/>
          <a:p>
            <a:pPr rtl="0"/>
            <a:fld id="{28844951-7827-47D4-8276-7DDE1FA7D85A}" type="slidenum">
              <a:rPr lang="nl-NL" noProof="0" smtClean="0"/>
              <a:t>6</a:t>
            </a:fld>
            <a:endParaRPr lang="nl-NL" noProof="0"/>
          </a:p>
        </p:txBody>
      </p:sp>
      <p:sp>
        <p:nvSpPr>
          <p:cNvPr id="6" name="Tekstvak 5">
            <a:extLst>
              <a:ext uri="{FF2B5EF4-FFF2-40B4-BE49-F238E27FC236}">
                <a16:creationId xmlns:a16="http://schemas.microsoft.com/office/drawing/2014/main" id="{EB39B058-455A-D4C2-34A3-56052D3A64D6}"/>
              </a:ext>
            </a:extLst>
          </p:cNvPr>
          <p:cNvSpPr txBox="1"/>
          <p:nvPr/>
        </p:nvSpPr>
        <p:spPr>
          <a:xfrm>
            <a:off x="3048778" y="2136339"/>
            <a:ext cx="6097554" cy="2862322"/>
          </a:xfrm>
          <a:prstGeom prst="rect">
            <a:avLst/>
          </a:prstGeom>
          <a:noFill/>
        </p:spPr>
        <p:txBody>
          <a:bodyPr wrap="square">
            <a:spAutoFit/>
          </a:bodyPr>
          <a:lstStyle/>
          <a:p>
            <a:r>
              <a:rPr lang="nl-NL" dirty="0"/>
              <a:t>Voor mensen met de ziekte van Parkinson geldt dat zij rijgeschikt zijn voor de rijbewijzen A, B en BE (motorfiets, auto en auto met aanhanger, groep 1) als er geen relevante lichamelijk en of geestelijke functiebeperkingen zijn die interfereren met de geschiktheid tot het besturen van motorrijtuigen.14 okt 2020</a:t>
            </a:r>
          </a:p>
          <a:p>
            <a:endParaRPr lang="nl-NL" b="1" dirty="0"/>
          </a:p>
          <a:p>
            <a:r>
              <a:rPr lang="nl-NL" b="1" dirty="0"/>
              <a:t>Rijgeschiktheid en de ziekte van Parkinson – Richtlijn 2020</a:t>
            </a:r>
          </a:p>
        </p:txBody>
      </p:sp>
    </p:spTree>
    <p:extLst>
      <p:ext uri="{BB962C8B-B14F-4D97-AF65-F5344CB8AC3E}">
        <p14:creationId xmlns:p14="http://schemas.microsoft.com/office/powerpoint/2010/main" val="346070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9F7841-6EDC-9292-2A2E-E58E5B7AD3B3}"/>
              </a:ext>
            </a:extLst>
          </p:cNvPr>
          <p:cNvSpPr>
            <a:spLocks noGrp="1"/>
          </p:cNvSpPr>
          <p:nvPr>
            <p:ph type="ctrTitle"/>
          </p:nvPr>
        </p:nvSpPr>
        <p:spPr/>
        <p:txBody>
          <a:bodyPr/>
          <a:lstStyle/>
          <a:p>
            <a:r>
              <a:rPr lang="nl-NL" dirty="0"/>
              <a:t>Verzekeringen geven aan</a:t>
            </a:r>
          </a:p>
        </p:txBody>
      </p:sp>
      <p:sp>
        <p:nvSpPr>
          <p:cNvPr id="3" name="Tijdelijke aanduiding voor tekst 2">
            <a:extLst>
              <a:ext uri="{FF2B5EF4-FFF2-40B4-BE49-F238E27FC236}">
                <a16:creationId xmlns:a16="http://schemas.microsoft.com/office/drawing/2014/main" id="{06F019B6-B0C7-9771-EB56-003D43FD9A92}"/>
              </a:ext>
            </a:extLst>
          </p:cNvPr>
          <p:cNvSpPr>
            <a:spLocks noGrp="1"/>
          </p:cNvSpPr>
          <p:nvPr>
            <p:ph type="body" sz="quarter" idx="15"/>
          </p:nvPr>
        </p:nvSpPr>
        <p:spPr/>
        <p:txBody>
          <a:bodyPr/>
          <a:lstStyle/>
          <a:p>
            <a:endParaRPr lang="nl-NL" dirty="0"/>
          </a:p>
        </p:txBody>
      </p:sp>
    </p:spTree>
    <p:extLst>
      <p:ext uri="{BB962C8B-B14F-4D97-AF65-F5344CB8AC3E}">
        <p14:creationId xmlns:p14="http://schemas.microsoft.com/office/powerpoint/2010/main" val="306633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FEEE09-7991-9DE0-06D9-CDE337BC49BC}"/>
              </a:ext>
            </a:extLst>
          </p:cNvPr>
          <p:cNvSpPr>
            <a:spLocks noGrp="1"/>
          </p:cNvSpPr>
          <p:nvPr>
            <p:ph type="title"/>
          </p:nvPr>
        </p:nvSpPr>
        <p:spPr/>
        <p:txBody>
          <a:bodyPr>
            <a:normAutofit/>
          </a:bodyPr>
          <a:lstStyle/>
          <a:p>
            <a:r>
              <a:rPr lang="nl-NL" dirty="0"/>
              <a:t>Verzekeraars:</a:t>
            </a:r>
          </a:p>
        </p:txBody>
      </p:sp>
      <p:sp>
        <p:nvSpPr>
          <p:cNvPr id="3" name="Tijdelijke aanduiding voor datum 2">
            <a:extLst>
              <a:ext uri="{FF2B5EF4-FFF2-40B4-BE49-F238E27FC236}">
                <a16:creationId xmlns:a16="http://schemas.microsoft.com/office/drawing/2014/main" id="{1E442B94-57A2-CFD9-465E-386028752C7F}"/>
              </a:ext>
            </a:extLst>
          </p:cNvPr>
          <p:cNvSpPr>
            <a:spLocks noGrp="1"/>
          </p:cNvSpPr>
          <p:nvPr>
            <p:ph type="dt" sz="half" idx="10"/>
          </p:nvPr>
        </p:nvSpPr>
        <p:spPr/>
        <p:txBody>
          <a:bodyPr/>
          <a:lstStyle/>
          <a:p>
            <a:pPr rtl="0"/>
            <a:r>
              <a:rPr lang="nl-NL" noProof="0"/>
              <a:t>1-3-20XX</a:t>
            </a:r>
          </a:p>
        </p:txBody>
      </p:sp>
      <p:sp>
        <p:nvSpPr>
          <p:cNvPr id="4" name="Tijdelijke aanduiding voor voettekst 3">
            <a:extLst>
              <a:ext uri="{FF2B5EF4-FFF2-40B4-BE49-F238E27FC236}">
                <a16:creationId xmlns:a16="http://schemas.microsoft.com/office/drawing/2014/main" id="{C707A1C5-E259-63AA-CCAB-77D4F004C3B8}"/>
              </a:ext>
            </a:extLst>
          </p:cNvPr>
          <p:cNvSpPr>
            <a:spLocks noGrp="1"/>
          </p:cNvSpPr>
          <p:nvPr>
            <p:ph type="ftr" sz="quarter" idx="11"/>
          </p:nvPr>
        </p:nvSpPr>
        <p:spPr/>
        <p:txBody>
          <a:bodyPr/>
          <a:lstStyle/>
          <a:p>
            <a:pPr rtl="0"/>
            <a:r>
              <a:rPr lang="nl-NL" noProof="0"/>
              <a:t>VOORBEELD VAN VOETTEKST</a:t>
            </a:r>
          </a:p>
        </p:txBody>
      </p:sp>
      <p:sp>
        <p:nvSpPr>
          <p:cNvPr id="5" name="Tijdelijke aanduiding voor dianummer 4">
            <a:extLst>
              <a:ext uri="{FF2B5EF4-FFF2-40B4-BE49-F238E27FC236}">
                <a16:creationId xmlns:a16="http://schemas.microsoft.com/office/drawing/2014/main" id="{F0C0E72F-0B9C-646E-8CB3-995F0D2AC819}"/>
              </a:ext>
            </a:extLst>
          </p:cNvPr>
          <p:cNvSpPr>
            <a:spLocks noGrp="1"/>
          </p:cNvSpPr>
          <p:nvPr>
            <p:ph type="sldNum" sz="quarter" idx="12"/>
          </p:nvPr>
        </p:nvSpPr>
        <p:spPr/>
        <p:txBody>
          <a:bodyPr/>
          <a:lstStyle/>
          <a:p>
            <a:pPr rtl="0"/>
            <a:fld id="{28844951-7827-47D4-8276-7DDE1FA7D85A}" type="slidenum">
              <a:rPr lang="nl-NL" noProof="0" smtClean="0"/>
              <a:t>8</a:t>
            </a:fld>
            <a:endParaRPr lang="nl-NL" noProof="0"/>
          </a:p>
        </p:txBody>
      </p:sp>
      <p:sp>
        <p:nvSpPr>
          <p:cNvPr id="9" name="Tekstvak 8">
            <a:extLst>
              <a:ext uri="{FF2B5EF4-FFF2-40B4-BE49-F238E27FC236}">
                <a16:creationId xmlns:a16="http://schemas.microsoft.com/office/drawing/2014/main" id="{C4AF5C05-F933-13C3-F91F-FE5B0CA1EA9D}"/>
              </a:ext>
            </a:extLst>
          </p:cNvPr>
          <p:cNvSpPr txBox="1"/>
          <p:nvPr/>
        </p:nvSpPr>
        <p:spPr>
          <a:xfrm>
            <a:off x="3048778" y="2136339"/>
            <a:ext cx="6097554" cy="2585323"/>
          </a:xfrm>
          <a:prstGeom prst="rect">
            <a:avLst/>
          </a:prstGeom>
          <a:noFill/>
        </p:spPr>
        <p:txBody>
          <a:bodyPr wrap="square">
            <a:spAutoFit/>
          </a:bodyPr>
          <a:lstStyle/>
          <a:p>
            <a:r>
              <a:rPr lang="nl-NL" dirty="0"/>
              <a:t>De ziekte van Parkinson</a:t>
            </a:r>
          </a:p>
          <a:p>
            <a:r>
              <a:rPr lang="nl-NL" dirty="0"/>
              <a:t>Wie de ziekte van Parkinson heeft, moet dat ook aangeven bij de autoverzekeraar. Bij mensen met Parkinson verloopt de hand-voet coördinatie stroever. Daarnaast is het bekend dat automobilisten met Parkinson vaak problemen hebben met het schatten van afstanden en snelheden. De ziekte moet daarom gemeld worden bij de autoverzekeraar en bij het Centraal Bureau Rijvaardigheid (CBR).</a:t>
            </a:r>
          </a:p>
        </p:txBody>
      </p:sp>
    </p:spTree>
    <p:extLst>
      <p:ext uri="{BB962C8B-B14F-4D97-AF65-F5344CB8AC3E}">
        <p14:creationId xmlns:p14="http://schemas.microsoft.com/office/powerpoint/2010/main" val="355516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318812F-15D9-30E2-771B-827A59E5C388}"/>
              </a:ext>
            </a:extLst>
          </p:cNvPr>
          <p:cNvSpPr>
            <a:spLocks noGrp="1"/>
          </p:cNvSpPr>
          <p:nvPr>
            <p:ph type="dt" sz="half" idx="10"/>
          </p:nvPr>
        </p:nvSpPr>
        <p:spPr/>
        <p:txBody>
          <a:bodyPr/>
          <a:lstStyle/>
          <a:p>
            <a:pPr rtl="0"/>
            <a:r>
              <a:rPr lang="nl-NL" noProof="0"/>
              <a:t>1-3-20XX</a:t>
            </a:r>
          </a:p>
        </p:txBody>
      </p:sp>
      <p:sp>
        <p:nvSpPr>
          <p:cNvPr id="3" name="Tijdelijke aanduiding voor voettekst 2">
            <a:extLst>
              <a:ext uri="{FF2B5EF4-FFF2-40B4-BE49-F238E27FC236}">
                <a16:creationId xmlns:a16="http://schemas.microsoft.com/office/drawing/2014/main" id="{0001247E-A549-DE85-71BE-9591599D0DD8}"/>
              </a:ext>
            </a:extLst>
          </p:cNvPr>
          <p:cNvSpPr>
            <a:spLocks noGrp="1"/>
          </p:cNvSpPr>
          <p:nvPr>
            <p:ph type="ftr" sz="quarter" idx="11"/>
          </p:nvPr>
        </p:nvSpPr>
        <p:spPr/>
        <p:txBody>
          <a:bodyPr/>
          <a:lstStyle/>
          <a:p>
            <a:pPr rtl="0"/>
            <a:r>
              <a:rPr lang="nl-NL" noProof="0"/>
              <a:t>VOORBEELD VAN VOETTEKST</a:t>
            </a:r>
          </a:p>
        </p:txBody>
      </p:sp>
      <p:sp>
        <p:nvSpPr>
          <p:cNvPr id="4" name="Tijdelijke aanduiding voor dianummer 3">
            <a:extLst>
              <a:ext uri="{FF2B5EF4-FFF2-40B4-BE49-F238E27FC236}">
                <a16:creationId xmlns:a16="http://schemas.microsoft.com/office/drawing/2014/main" id="{8B32E3A5-2B87-A0B8-BB3F-949B268C2E20}"/>
              </a:ext>
            </a:extLst>
          </p:cNvPr>
          <p:cNvSpPr>
            <a:spLocks noGrp="1"/>
          </p:cNvSpPr>
          <p:nvPr>
            <p:ph type="sldNum" sz="quarter" idx="12"/>
          </p:nvPr>
        </p:nvSpPr>
        <p:spPr/>
        <p:txBody>
          <a:bodyPr/>
          <a:lstStyle/>
          <a:p>
            <a:pPr rtl="0"/>
            <a:fld id="{28844951-7827-47D4-8276-7DDE1FA7D85A}" type="slidenum">
              <a:rPr lang="nl-NL" noProof="0" smtClean="0"/>
              <a:t>9</a:t>
            </a:fld>
            <a:endParaRPr lang="nl-NL" noProof="0"/>
          </a:p>
        </p:txBody>
      </p:sp>
      <p:sp>
        <p:nvSpPr>
          <p:cNvPr id="6" name="Tekstvak 5">
            <a:extLst>
              <a:ext uri="{FF2B5EF4-FFF2-40B4-BE49-F238E27FC236}">
                <a16:creationId xmlns:a16="http://schemas.microsoft.com/office/drawing/2014/main" id="{A4D5F9D8-D06A-4F67-D5B1-ADD3784EC58A}"/>
              </a:ext>
            </a:extLst>
          </p:cNvPr>
          <p:cNvSpPr txBox="1"/>
          <p:nvPr/>
        </p:nvSpPr>
        <p:spPr>
          <a:xfrm>
            <a:off x="1688841" y="522514"/>
            <a:ext cx="7457491" cy="5632311"/>
          </a:xfrm>
          <a:prstGeom prst="rect">
            <a:avLst/>
          </a:prstGeom>
          <a:noFill/>
        </p:spPr>
        <p:txBody>
          <a:bodyPr wrap="square">
            <a:spAutoFit/>
          </a:bodyPr>
          <a:lstStyle/>
          <a:p>
            <a:r>
              <a:rPr lang="nl-NL" b="1" dirty="0"/>
              <a:t>Wanneer moet ik mijn ziekte melden?</a:t>
            </a:r>
          </a:p>
          <a:p>
            <a:r>
              <a:rPr lang="nl-NL" dirty="0"/>
              <a:t>Meld de ziekte direct na de diagnose. Wie de ziekte niet meldt, loopt een gigantisch risico in het geval van schade. De verzekeraar kan dan namelijk direct afzien van schadevergoeding. Hoe de autoverzekeraar met gemelde schade omgaat, hangt namelijk ook samen met de persoonlijke situatie. Daarom is het goed om belangrijke medische veranderingen onmiddellijk door te geven aan de verzekeraar.</a:t>
            </a:r>
          </a:p>
          <a:p>
            <a:endParaRPr lang="nl-NL" dirty="0"/>
          </a:p>
          <a:p>
            <a:r>
              <a:rPr lang="nl-NL" dirty="0"/>
              <a:t>Eigen verantwoordelijkheid</a:t>
            </a:r>
          </a:p>
          <a:p>
            <a:r>
              <a:rPr lang="nl-NL" dirty="0"/>
              <a:t>De kans dat de autoverzekeraar alle verzekerden controleert, is klein. Het is dus uw eigen verantwoordelijk uw medische toestand bij de autoverzekeraar te melden. Meld de medische situatie ook bij het CBR.</a:t>
            </a:r>
          </a:p>
          <a:p>
            <a:endParaRPr lang="nl-NL" dirty="0"/>
          </a:p>
          <a:p>
            <a:r>
              <a:rPr lang="nl-NL" b="1" dirty="0"/>
              <a:t>Loop ik risico afgewezen te worden?</a:t>
            </a:r>
          </a:p>
          <a:p>
            <a:r>
              <a:rPr lang="nl-NL" dirty="0"/>
              <a:t>Iedereen die een verzekering aanvraagt, loopt kans afgewezen te worden. Maar met een goede medische begeleiding kunt u vaak nog wel de weg op. Toch is het goed om de risico’s in ogenschouw te nemen. Het is belangrijk om medische controles te laten uitvoeren, naarmate de aandoening u beperkt in uw dagelijks leven.</a:t>
            </a:r>
          </a:p>
        </p:txBody>
      </p:sp>
    </p:spTree>
    <p:extLst>
      <p:ext uri="{BB962C8B-B14F-4D97-AF65-F5344CB8AC3E}">
        <p14:creationId xmlns:p14="http://schemas.microsoft.com/office/powerpoint/2010/main" val="4101816314"/>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1756412_TF00537603_Win32" id="{6484B1E5-A996-4309-9E1F-32B6EE61CBD3}" vid="{FCC05176-DE9A-4B50-8A25-AA08723F54E0}"/>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052644-F409-493B-8E91-969D43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AFE2A1-77F8-441E-9B9F-DD61C354F4F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5CF4B188-9E41-4609-81DC-EA2587D009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{6DCE5C0D-67E4-4F37-B506-03BF7498D311}tf00537603_win32</Template>
  <TotalTime>13981</TotalTime>
  <Words>1946</Words>
  <Application>Microsoft Office PowerPoint</Application>
  <PresentationFormat>Breedbeeld</PresentationFormat>
  <Paragraphs>151</Paragraphs>
  <Slides>25</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25</vt:i4>
      </vt:variant>
    </vt:vector>
  </HeadingPairs>
  <TitlesOfParts>
    <vt:vector size="31" baseType="lpstr">
      <vt:lpstr>Arial</vt:lpstr>
      <vt:lpstr>Avenir Next LT Pro</vt:lpstr>
      <vt:lpstr>Calibri</vt:lpstr>
      <vt:lpstr>Sabon Next LT</vt:lpstr>
      <vt:lpstr>Wingdings</vt:lpstr>
      <vt:lpstr>LuminousVTI</vt:lpstr>
      <vt:lpstr>Autorijden, hoe zit dit eigenlijk als je parkinson hebt</vt:lpstr>
      <vt:lpstr>Wat zegt het CBR</vt:lpstr>
      <vt:lpstr>PowerPoint-presentatie</vt:lpstr>
      <vt:lpstr>Wat zegt de Parkinson-vereniging</vt:lpstr>
      <vt:lpstr>PowerPoint-presentatie</vt:lpstr>
      <vt:lpstr>PowerPoint-presentatie</vt:lpstr>
      <vt:lpstr>Verzekeringen geven aan</vt:lpstr>
      <vt:lpstr>Verzekeraars:</vt:lpstr>
      <vt:lpstr>PowerPoint-presentatie</vt:lpstr>
      <vt:lpstr>Verplicht of twijfel </vt:lpstr>
      <vt:lpstr>PowerPoint-presentatie</vt:lpstr>
      <vt:lpstr>PowerPoint-presentatie</vt:lpstr>
      <vt:lpstr>Wat gebeurd er na doorgeven CBR</vt:lpstr>
      <vt:lpstr>PowerPoint-presentatie</vt:lpstr>
      <vt:lpstr>start</vt:lpstr>
      <vt:lpstr>PowerPoint-presentatie</vt:lpstr>
      <vt:lpstr>PowerPoint-presentatie</vt:lpstr>
      <vt:lpstr>Via website inloggen en kijken</vt:lpstr>
      <vt:lpstr>PowerPoint-presentatie</vt:lpstr>
      <vt:lpstr>PowerPoint-presentatie</vt:lpstr>
      <vt:lpstr>rijtest</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Autorijden, hoe zit dit eigenlijk als je parkinson hebt</dc:title>
  <dc:creator>Jolanda Van gorkum</dc:creator>
  <cp:lastModifiedBy>Jolanda Van gorkum</cp:lastModifiedBy>
  <cp:revision>1</cp:revision>
  <dcterms:created xsi:type="dcterms:W3CDTF">2023-10-04T13:44:01Z</dcterms:created>
  <dcterms:modified xsi:type="dcterms:W3CDTF">2023-10-19T09:30:51Z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