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1" r:id="rId3"/>
    <p:sldId id="258" r:id="rId4"/>
    <p:sldId id="269" r:id="rId5"/>
    <p:sldId id="271" r:id="rId6"/>
    <p:sldId id="264" r:id="rId7"/>
    <p:sldId id="265" r:id="rId8"/>
    <p:sldId id="260" r:id="rId9"/>
    <p:sldId id="266" r:id="rId10"/>
    <p:sldId id="262" r:id="rId11"/>
    <p:sldId id="295" r:id="rId12"/>
    <p:sldId id="296" r:id="rId13"/>
    <p:sldId id="267" r:id="rId14"/>
    <p:sldId id="272" r:id="rId15"/>
    <p:sldId id="268" r:id="rId16"/>
    <p:sldId id="263"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468" autoAdjust="0"/>
  </p:normalViewPr>
  <p:slideViewPr>
    <p:cSldViewPr snapToGrid="0">
      <p:cViewPr varScale="1">
        <p:scale>
          <a:sx n="53" d="100"/>
          <a:sy n="53" d="100"/>
        </p:scale>
        <p:origin x="1176" y="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hyperlink" Target="https://www.youtube.com/watch?v=KiuVB10QT-s" TargetMode="External"/><Relationship Id="rId2" Type="http://schemas.openxmlformats.org/officeDocument/2006/relationships/hyperlink" Target="https://www.youtube.com/watch?v=C5g09T-riCE" TargetMode="External"/><Relationship Id="rId1" Type="http://schemas.openxmlformats.org/officeDocument/2006/relationships/hyperlink" Target="https://nmtbeweegt.wordpress.co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youtube.com/watch?v=KiuVB10QT-s" TargetMode="External"/><Relationship Id="rId2" Type="http://schemas.openxmlformats.org/officeDocument/2006/relationships/hyperlink" Target="https://www.youtube.com/watch?v=C5g09T-riCE" TargetMode="External"/><Relationship Id="rId1" Type="http://schemas.openxmlformats.org/officeDocument/2006/relationships/hyperlink" Target="https://nmtbeweegt.wordpress.com/"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7768A-F392-4CB3-8AFB-441D2824114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BC75F52C-9D5A-452B-A2A6-24A2A6E1C313}">
      <dgm:prSet/>
      <dgm:spPr/>
      <dgm:t>
        <a:bodyPr/>
        <a:lstStyle/>
        <a:p>
          <a:r>
            <a:rPr lang="nl-NL" b="1" dirty="0"/>
            <a:t>Motoriek (NMT)</a:t>
          </a:r>
          <a:endParaRPr lang="en-US" b="1" dirty="0"/>
        </a:p>
      </dgm:t>
    </dgm:pt>
    <dgm:pt modelId="{22503097-DC24-4F01-949C-A4F5213A420C}" type="parTrans" cxnId="{5FABABCE-D5A9-456F-ABE3-16A0FEDF1B48}">
      <dgm:prSet/>
      <dgm:spPr/>
      <dgm:t>
        <a:bodyPr/>
        <a:lstStyle/>
        <a:p>
          <a:endParaRPr lang="en-US"/>
        </a:p>
      </dgm:t>
    </dgm:pt>
    <dgm:pt modelId="{7BE9FF4C-FB60-451C-A14E-A094D25E7CD0}" type="sibTrans" cxnId="{5FABABCE-D5A9-456F-ABE3-16A0FEDF1B48}">
      <dgm:prSet/>
      <dgm:spPr/>
      <dgm:t>
        <a:bodyPr/>
        <a:lstStyle/>
        <a:p>
          <a:endParaRPr lang="en-US"/>
        </a:p>
      </dgm:t>
    </dgm:pt>
    <dgm:pt modelId="{189DEB9D-884A-40D5-80DC-51BA728BAA3D}">
      <dgm:prSet/>
      <dgm:spPr/>
      <dgm:t>
        <a:bodyPr/>
        <a:lstStyle/>
        <a:p>
          <a:r>
            <a:rPr lang="nl-NL" dirty="0"/>
            <a:t>Spraak/taal (NMT)</a:t>
          </a:r>
          <a:endParaRPr lang="en-US" dirty="0"/>
        </a:p>
      </dgm:t>
    </dgm:pt>
    <dgm:pt modelId="{3750B4BA-8D52-477F-9454-888198C5E2E9}" type="parTrans" cxnId="{54F2BD66-4690-4045-BD1C-2DC741F72CC0}">
      <dgm:prSet/>
      <dgm:spPr/>
      <dgm:t>
        <a:bodyPr/>
        <a:lstStyle/>
        <a:p>
          <a:endParaRPr lang="en-US"/>
        </a:p>
      </dgm:t>
    </dgm:pt>
    <dgm:pt modelId="{520AC135-BC8A-4FA7-A219-43A70C4B2050}" type="sibTrans" cxnId="{54F2BD66-4690-4045-BD1C-2DC741F72CC0}">
      <dgm:prSet/>
      <dgm:spPr/>
      <dgm:t>
        <a:bodyPr/>
        <a:lstStyle/>
        <a:p>
          <a:endParaRPr lang="en-US"/>
        </a:p>
      </dgm:t>
    </dgm:pt>
    <dgm:pt modelId="{49AAC61D-CBAE-4BF0-849F-32C4F44AE16C}">
      <dgm:prSet/>
      <dgm:spPr/>
      <dgm:t>
        <a:bodyPr/>
        <a:lstStyle/>
        <a:p>
          <a:r>
            <a:rPr lang="nl-NL" dirty="0"/>
            <a:t>Cognitie (NMT)</a:t>
          </a:r>
          <a:endParaRPr lang="en-US" dirty="0"/>
        </a:p>
      </dgm:t>
    </dgm:pt>
    <dgm:pt modelId="{E600FFB3-D321-44EE-A5DD-063C0F21BA22}" type="parTrans" cxnId="{90D23CB0-96B7-485F-AC50-F69E523DB94B}">
      <dgm:prSet/>
      <dgm:spPr/>
      <dgm:t>
        <a:bodyPr/>
        <a:lstStyle/>
        <a:p>
          <a:endParaRPr lang="en-US"/>
        </a:p>
      </dgm:t>
    </dgm:pt>
    <dgm:pt modelId="{6A13B180-8EC0-4BDF-B9F2-F38B7E6C7FAD}" type="sibTrans" cxnId="{90D23CB0-96B7-485F-AC50-F69E523DB94B}">
      <dgm:prSet/>
      <dgm:spPr/>
      <dgm:t>
        <a:bodyPr/>
        <a:lstStyle/>
        <a:p>
          <a:endParaRPr lang="en-US"/>
        </a:p>
      </dgm:t>
    </dgm:pt>
    <dgm:pt modelId="{6DDFCCCB-965C-4D0C-857C-F3B3593BB896}">
      <dgm:prSet/>
      <dgm:spPr/>
      <dgm:t>
        <a:bodyPr/>
        <a:lstStyle/>
        <a:p>
          <a:r>
            <a:rPr lang="nl-NL" dirty="0"/>
            <a:t>Stemming (MT)</a:t>
          </a:r>
          <a:endParaRPr lang="en-US" dirty="0"/>
        </a:p>
      </dgm:t>
    </dgm:pt>
    <dgm:pt modelId="{AF3FF224-29F6-4878-9239-B349C789C200}" type="parTrans" cxnId="{4E1329BA-DD35-48A4-BE42-9397DD4154EA}">
      <dgm:prSet/>
      <dgm:spPr/>
      <dgm:t>
        <a:bodyPr/>
        <a:lstStyle/>
        <a:p>
          <a:endParaRPr lang="en-US"/>
        </a:p>
      </dgm:t>
    </dgm:pt>
    <dgm:pt modelId="{915F2AB2-E05F-432D-A31E-AAECE8262713}" type="sibTrans" cxnId="{4E1329BA-DD35-48A4-BE42-9397DD4154EA}">
      <dgm:prSet/>
      <dgm:spPr/>
      <dgm:t>
        <a:bodyPr/>
        <a:lstStyle/>
        <a:p>
          <a:endParaRPr lang="en-US"/>
        </a:p>
      </dgm:t>
    </dgm:pt>
    <dgm:pt modelId="{39D478A0-1887-45B8-B18F-05F8C325F514}" type="pres">
      <dgm:prSet presAssocID="{D6B7768A-F392-4CB3-8AFB-441D2824114F}" presName="linear" presStyleCnt="0">
        <dgm:presLayoutVars>
          <dgm:animLvl val="lvl"/>
          <dgm:resizeHandles val="exact"/>
        </dgm:presLayoutVars>
      </dgm:prSet>
      <dgm:spPr/>
    </dgm:pt>
    <dgm:pt modelId="{25A2C519-8E1E-40D8-86C8-10280DBD9731}" type="pres">
      <dgm:prSet presAssocID="{BC75F52C-9D5A-452B-A2A6-24A2A6E1C313}" presName="parentText" presStyleLbl="node1" presStyleIdx="0" presStyleCnt="4">
        <dgm:presLayoutVars>
          <dgm:chMax val="0"/>
          <dgm:bulletEnabled val="1"/>
        </dgm:presLayoutVars>
      </dgm:prSet>
      <dgm:spPr/>
    </dgm:pt>
    <dgm:pt modelId="{5DFA7F56-9106-40EA-B050-9E5057838F55}" type="pres">
      <dgm:prSet presAssocID="{7BE9FF4C-FB60-451C-A14E-A094D25E7CD0}" presName="spacer" presStyleCnt="0"/>
      <dgm:spPr/>
    </dgm:pt>
    <dgm:pt modelId="{6652B084-BDCC-4194-AA1A-AD30097883C4}" type="pres">
      <dgm:prSet presAssocID="{189DEB9D-884A-40D5-80DC-51BA728BAA3D}" presName="parentText" presStyleLbl="node1" presStyleIdx="1" presStyleCnt="4" custLinFactNeighborX="-356" custLinFactNeighborY="8041">
        <dgm:presLayoutVars>
          <dgm:chMax val="0"/>
          <dgm:bulletEnabled val="1"/>
        </dgm:presLayoutVars>
      </dgm:prSet>
      <dgm:spPr/>
    </dgm:pt>
    <dgm:pt modelId="{21E8B9AB-9E96-4051-B9C6-89FDD0AA0CBB}" type="pres">
      <dgm:prSet presAssocID="{520AC135-BC8A-4FA7-A219-43A70C4B2050}" presName="spacer" presStyleCnt="0"/>
      <dgm:spPr/>
    </dgm:pt>
    <dgm:pt modelId="{490B42AD-CF79-444D-BC3A-64722867390B}" type="pres">
      <dgm:prSet presAssocID="{49AAC61D-CBAE-4BF0-849F-32C4F44AE16C}" presName="parentText" presStyleLbl="node1" presStyleIdx="2" presStyleCnt="4" custLinFactNeighborX="-1783" custLinFactNeighborY="50762">
        <dgm:presLayoutVars>
          <dgm:chMax val="0"/>
          <dgm:bulletEnabled val="1"/>
        </dgm:presLayoutVars>
      </dgm:prSet>
      <dgm:spPr/>
    </dgm:pt>
    <dgm:pt modelId="{28428530-6507-4BA3-94EB-E369EBEF4871}" type="pres">
      <dgm:prSet presAssocID="{6A13B180-8EC0-4BDF-B9F2-F38B7E6C7FAD}" presName="spacer" presStyleCnt="0"/>
      <dgm:spPr/>
    </dgm:pt>
    <dgm:pt modelId="{93A3D80C-94C5-47A6-939D-3C9C1912693C}" type="pres">
      <dgm:prSet presAssocID="{6DDFCCCB-965C-4D0C-857C-F3B3593BB896}" presName="parentText" presStyleLbl="node1" presStyleIdx="3" presStyleCnt="4">
        <dgm:presLayoutVars>
          <dgm:chMax val="0"/>
          <dgm:bulletEnabled val="1"/>
        </dgm:presLayoutVars>
      </dgm:prSet>
      <dgm:spPr/>
    </dgm:pt>
  </dgm:ptLst>
  <dgm:cxnLst>
    <dgm:cxn modelId="{2EE58808-3A0D-44F7-B4CA-64514E4261F5}" type="presOf" srcId="{189DEB9D-884A-40D5-80DC-51BA728BAA3D}" destId="{6652B084-BDCC-4194-AA1A-AD30097883C4}" srcOrd="0" destOrd="0" presId="urn:microsoft.com/office/officeart/2005/8/layout/vList2"/>
    <dgm:cxn modelId="{94CCA938-2359-4616-938F-AA81BD1A9786}" type="presOf" srcId="{BC75F52C-9D5A-452B-A2A6-24A2A6E1C313}" destId="{25A2C519-8E1E-40D8-86C8-10280DBD9731}" srcOrd="0" destOrd="0" presId="urn:microsoft.com/office/officeart/2005/8/layout/vList2"/>
    <dgm:cxn modelId="{54F2BD66-4690-4045-BD1C-2DC741F72CC0}" srcId="{D6B7768A-F392-4CB3-8AFB-441D2824114F}" destId="{189DEB9D-884A-40D5-80DC-51BA728BAA3D}" srcOrd="1" destOrd="0" parTransId="{3750B4BA-8D52-477F-9454-888198C5E2E9}" sibTransId="{520AC135-BC8A-4FA7-A219-43A70C4B2050}"/>
    <dgm:cxn modelId="{C0203091-9EF3-4345-BC8F-55B4E5F38F5D}" type="presOf" srcId="{6DDFCCCB-965C-4D0C-857C-F3B3593BB896}" destId="{93A3D80C-94C5-47A6-939D-3C9C1912693C}" srcOrd="0" destOrd="0" presId="urn:microsoft.com/office/officeart/2005/8/layout/vList2"/>
    <dgm:cxn modelId="{90D23CB0-96B7-485F-AC50-F69E523DB94B}" srcId="{D6B7768A-F392-4CB3-8AFB-441D2824114F}" destId="{49AAC61D-CBAE-4BF0-849F-32C4F44AE16C}" srcOrd="2" destOrd="0" parTransId="{E600FFB3-D321-44EE-A5DD-063C0F21BA22}" sibTransId="{6A13B180-8EC0-4BDF-B9F2-F38B7E6C7FAD}"/>
    <dgm:cxn modelId="{4E1329BA-DD35-48A4-BE42-9397DD4154EA}" srcId="{D6B7768A-F392-4CB3-8AFB-441D2824114F}" destId="{6DDFCCCB-965C-4D0C-857C-F3B3593BB896}" srcOrd="3" destOrd="0" parTransId="{AF3FF224-29F6-4878-9239-B349C789C200}" sibTransId="{915F2AB2-E05F-432D-A31E-AAECE8262713}"/>
    <dgm:cxn modelId="{A71195C4-2F60-4A1A-B574-24F46012BD35}" type="presOf" srcId="{49AAC61D-CBAE-4BF0-849F-32C4F44AE16C}" destId="{490B42AD-CF79-444D-BC3A-64722867390B}" srcOrd="0" destOrd="0" presId="urn:microsoft.com/office/officeart/2005/8/layout/vList2"/>
    <dgm:cxn modelId="{5FABABCE-D5A9-456F-ABE3-16A0FEDF1B48}" srcId="{D6B7768A-F392-4CB3-8AFB-441D2824114F}" destId="{BC75F52C-9D5A-452B-A2A6-24A2A6E1C313}" srcOrd="0" destOrd="0" parTransId="{22503097-DC24-4F01-949C-A4F5213A420C}" sibTransId="{7BE9FF4C-FB60-451C-A14E-A094D25E7CD0}"/>
    <dgm:cxn modelId="{B8D7D5E4-6341-4C39-82E9-185C80960C35}" type="presOf" srcId="{D6B7768A-F392-4CB3-8AFB-441D2824114F}" destId="{39D478A0-1887-45B8-B18F-05F8C325F514}" srcOrd="0" destOrd="0" presId="urn:microsoft.com/office/officeart/2005/8/layout/vList2"/>
    <dgm:cxn modelId="{2F683864-9145-4F94-AB35-9CC91D79B842}" type="presParOf" srcId="{39D478A0-1887-45B8-B18F-05F8C325F514}" destId="{25A2C519-8E1E-40D8-86C8-10280DBD9731}" srcOrd="0" destOrd="0" presId="urn:microsoft.com/office/officeart/2005/8/layout/vList2"/>
    <dgm:cxn modelId="{C3B0E565-C12F-4B9A-B195-783F20172370}" type="presParOf" srcId="{39D478A0-1887-45B8-B18F-05F8C325F514}" destId="{5DFA7F56-9106-40EA-B050-9E5057838F55}" srcOrd="1" destOrd="0" presId="urn:microsoft.com/office/officeart/2005/8/layout/vList2"/>
    <dgm:cxn modelId="{63D5023C-E07A-4FEC-8D31-F5BFA62F2F8C}" type="presParOf" srcId="{39D478A0-1887-45B8-B18F-05F8C325F514}" destId="{6652B084-BDCC-4194-AA1A-AD30097883C4}" srcOrd="2" destOrd="0" presId="urn:microsoft.com/office/officeart/2005/8/layout/vList2"/>
    <dgm:cxn modelId="{6E3EAF8D-F08C-43E8-ABE8-EE5310EA0DAE}" type="presParOf" srcId="{39D478A0-1887-45B8-B18F-05F8C325F514}" destId="{21E8B9AB-9E96-4051-B9C6-89FDD0AA0CBB}" srcOrd="3" destOrd="0" presId="urn:microsoft.com/office/officeart/2005/8/layout/vList2"/>
    <dgm:cxn modelId="{0C46A370-A753-41E6-B610-7D7C433492B7}" type="presParOf" srcId="{39D478A0-1887-45B8-B18F-05F8C325F514}" destId="{490B42AD-CF79-444D-BC3A-64722867390B}" srcOrd="4" destOrd="0" presId="urn:microsoft.com/office/officeart/2005/8/layout/vList2"/>
    <dgm:cxn modelId="{962AB843-DDA2-422B-B323-ECA6D3B3308B}" type="presParOf" srcId="{39D478A0-1887-45B8-B18F-05F8C325F514}" destId="{28428530-6507-4BA3-94EB-E369EBEF4871}" srcOrd="5" destOrd="0" presId="urn:microsoft.com/office/officeart/2005/8/layout/vList2"/>
    <dgm:cxn modelId="{39737624-2214-42A8-A74B-9DE6BD54A1FC}" type="presParOf" srcId="{39D478A0-1887-45B8-B18F-05F8C325F514}" destId="{93A3D80C-94C5-47A6-939D-3C9C1912693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F0356E0-9EBA-4F2E-B12F-49689B30097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05783CF-F27F-46FE-8E20-999C6D8FBAE3}">
      <dgm:prSet/>
      <dgm:spPr/>
      <dgm:t>
        <a:bodyPr/>
        <a:lstStyle/>
        <a:p>
          <a:r>
            <a:rPr lang="nl-NL">
              <a:hlinkClick xmlns:r="http://schemas.openxmlformats.org/officeDocument/2006/relationships" r:id="rId1"/>
            </a:rPr>
            <a:t>https://nmtbeweegt.wordpress.com/</a:t>
          </a:r>
          <a:endParaRPr lang="en-US"/>
        </a:p>
      </dgm:t>
    </dgm:pt>
    <dgm:pt modelId="{4A9AA498-5240-4573-9201-BE6C3C518D45}" type="parTrans" cxnId="{2F1BC4FA-41CC-44B3-A7CF-82E7A5C42030}">
      <dgm:prSet/>
      <dgm:spPr/>
      <dgm:t>
        <a:bodyPr/>
        <a:lstStyle/>
        <a:p>
          <a:endParaRPr lang="en-US"/>
        </a:p>
      </dgm:t>
    </dgm:pt>
    <dgm:pt modelId="{509379B8-6A18-4635-BDB1-B6D67949BB02}" type="sibTrans" cxnId="{2F1BC4FA-41CC-44B3-A7CF-82E7A5C42030}">
      <dgm:prSet/>
      <dgm:spPr/>
      <dgm:t>
        <a:bodyPr/>
        <a:lstStyle/>
        <a:p>
          <a:endParaRPr lang="en-US"/>
        </a:p>
      </dgm:t>
    </dgm:pt>
    <dgm:pt modelId="{B28ED285-1F66-4979-83CA-019963BA2DC0}">
      <dgm:prSet/>
      <dgm:spPr/>
      <dgm:t>
        <a:bodyPr/>
        <a:lstStyle/>
        <a:p>
          <a:r>
            <a:rPr lang="nl-NL" dirty="0">
              <a:hlinkClick xmlns:r="http://schemas.openxmlformats.org/officeDocument/2006/relationships" r:id="rId2"/>
            </a:rPr>
            <a:t>https://www.youtube.com/watch?v=C5g09T-riCE</a:t>
          </a:r>
          <a:endParaRPr lang="en-US" dirty="0"/>
        </a:p>
      </dgm:t>
    </dgm:pt>
    <dgm:pt modelId="{953BBF88-A89A-4130-A297-71C543560CDD}" type="parTrans" cxnId="{A2B2E309-A1B3-4562-B5BE-40365493FBFD}">
      <dgm:prSet/>
      <dgm:spPr/>
      <dgm:t>
        <a:bodyPr/>
        <a:lstStyle/>
        <a:p>
          <a:endParaRPr lang="en-US"/>
        </a:p>
      </dgm:t>
    </dgm:pt>
    <dgm:pt modelId="{30787B12-2DAE-4ACB-A016-DEBDF91F4C53}" type="sibTrans" cxnId="{A2B2E309-A1B3-4562-B5BE-40365493FBFD}">
      <dgm:prSet/>
      <dgm:spPr/>
      <dgm:t>
        <a:bodyPr/>
        <a:lstStyle/>
        <a:p>
          <a:endParaRPr lang="en-US"/>
        </a:p>
      </dgm:t>
    </dgm:pt>
    <dgm:pt modelId="{C0862AE7-54CB-4697-8041-D46165EFDD4A}">
      <dgm:prSet/>
      <dgm:spPr/>
      <dgm:t>
        <a:bodyPr/>
        <a:lstStyle/>
        <a:p>
          <a:r>
            <a:rPr lang="nl-NL">
              <a:hlinkClick xmlns:r="http://schemas.openxmlformats.org/officeDocument/2006/relationships" r:id="rId3"/>
            </a:rPr>
            <a:t>https://www.youtube.com/watch?v=KiuVB10QT-s</a:t>
          </a:r>
          <a:r>
            <a:rPr lang="nl-NL"/>
            <a:t> </a:t>
          </a:r>
          <a:endParaRPr lang="en-US"/>
        </a:p>
      </dgm:t>
    </dgm:pt>
    <dgm:pt modelId="{87018F70-366B-45A7-9E22-FA1D930B83C5}" type="parTrans" cxnId="{11C04736-E995-4D1F-80EF-1DEC3B0CD29D}">
      <dgm:prSet/>
      <dgm:spPr/>
      <dgm:t>
        <a:bodyPr/>
        <a:lstStyle/>
        <a:p>
          <a:endParaRPr lang="en-US"/>
        </a:p>
      </dgm:t>
    </dgm:pt>
    <dgm:pt modelId="{B67B0EC0-2614-4E0F-9E85-15AB4C48DC3F}" type="sibTrans" cxnId="{11C04736-E995-4D1F-80EF-1DEC3B0CD29D}">
      <dgm:prSet/>
      <dgm:spPr/>
      <dgm:t>
        <a:bodyPr/>
        <a:lstStyle/>
        <a:p>
          <a:endParaRPr lang="en-US"/>
        </a:p>
      </dgm:t>
    </dgm:pt>
    <dgm:pt modelId="{EB038CBA-9554-4287-9DEC-8E96667E1CDB}" type="pres">
      <dgm:prSet presAssocID="{6F0356E0-9EBA-4F2E-B12F-49689B300970}" presName="vert0" presStyleCnt="0">
        <dgm:presLayoutVars>
          <dgm:dir/>
          <dgm:animOne val="branch"/>
          <dgm:animLvl val="lvl"/>
        </dgm:presLayoutVars>
      </dgm:prSet>
      <dgm:spPr/>
    </dgm:pt>
    <dgm:pt modelId="{A14F4070-AF90-419A-B385-9125D61D14E7}" type="pres">
      <dgm:prSet presAssocID="{C05783CF-F27F-46FE-8E20-999C6D8FBAE3}" presName="thickLine" presStyleLbl="alignNode1" presStyleIdx="0" presStyleCnt="3"/>
      <dgm:spPr/>
    </dgm:pt>
    <dgm:pt modelId="{8D175193-E4C9-4CDB-9C7E-74A7258AE639}" type="pres">
      <dgm:prSet presAssocID="{C05783CF-F27F-46FE-8E20-999C6D8FBAE3}" presName="horz1" presStyleCnt="0"/>
      <dgm:spPr/>
    </dgm:pt>
    <dgm:pt modelId="{9C3AE2C8-F218-448E-B30C-66EAA8056248}" type="pres">
      <dgm:prSet presAssocID="{C05783CF-F27F-46FE-8E20-999C6D8FBAE3}" presName="tx1" presStyleLbl="revTx" presStyleIdx="0" presStyleCnt="3"/>
      <dgm:spPr/>
    </dgm:pt>
    <dgm:pt modelId="{081AE160-CD50-451C-9C17-006EEFCB4D47}" type="pres">
      <dgm:prSet presAssocID="{C05783CF-F27F-46FE-8E20-999C6D8FBAE3}" presName="vert1" presStyleCnt="0"/>
      <dgm:spPr/>
    </dgm:pt>
    <dgm:pt modelId="{52E97D84-C9F7-4129-8FC5-698E51FB3643}" type="pres">
      <dgm:prSet presAssocID="{B28ED285-1F66-4979-83CA-019963BA2DC0}" presName="thickLine" presStyleLbl="alignNode1" presStyleIdx="1" presStyleCnt="3"/>
      <dgm:spPr/>
    </dgm:pt>
    <dgm:pt modelId="{93FD23C0-F41F-4189-9D08-CD9D00923627}" type="pres">
      <dgm:prSet presAssocID="{B28ED285-1F66-4979-83CA-019963BA2DC0}" presName="horz1" presStyleCnt="0"/>
      <dgm:spPr/>
    </dgm:pt>
    <dgm:pt modelId="{B3F6A872-18CD-4B8D-84CC-5B67A6E7AE81}" type="pres">
      <dgm:prSet presAssocID="{B28ED285-1F66-4979-83CA-019963BA2DC0}" presName="tx1" presStyleLbl="revTx" presStyleIdx="1" presStyleCnt="3"/>
      <dgm:spPr/>
    </dgm:pt>
    <dgm:pt modelId="{06C2B6ED-0D20-426F-A475-5E800C796246}" type="pres">
      <dgm:prSet presAssocID="{B28ED285-1F66-4979-83CA-019963BA2DC0}" presName="vert1" presStyleCnt="0"/>
      <dgm:spPr/>
    </dgm:pt>
    <dgm:pt modelId="{F7B2BED4-99B2-44EF-BA0A-ABE92EDB4811}" type="pres">
      <dgm:prSet presAssocID="{C0862AE7-54CB-4697-8041-D46165EFDD4A}" presName="thickLine" presStyleLbl="alignNode1" presStyleIdx="2" presStyleCnt="3"/>
      <dgm:spPr/>
    </dgm:pt>
    <dgm:pt modelId="{395309EA-5E48-4DFA-B5FD-221E701935B6}" type="pres">
      <dgm:prSet presAssocID="{C0862AE7-54CB-4697-8041-D46165EFDD4A}" presName="horz1" presStyleCnt="0"/>
      <dgm:spPr/>
    </dgm:pt>
    <dgm:pt modelId="{90562629-7376-417E-9250-2A509E920245}" type="pres">
      <dgm:prSet presAssocID="{C0862AE7-54CB-4697-8041-D46165EFDD4A}" presName="tx1" presStyleLbl="revTx" presStyleIdx="2" presStyleCnt="3"/>
      <dgm:spPr/>
    </dgm:pt>
    <dgm:pt modelId="{EF893FBD-EC6D-4F0F-91B8-A2047CF280A8}" type="pres">
      <dgm:prSet presAssocID="{C0862AE7-54CB-4697-8041-D46165EFDD4A}" presName="vert1" presStyleCnt="0"/>
      <dgm:spPr/>
    </dgm:pt>
  </dgm:ptLst>
  <dgm:cxnLst>
    <dgm:cxn modelId="{29944B02-15B1-480E-A30A-B5266773D3C5}" type="presOf" srcId="{C05783CF-F27F-46FE-8E20-999C6D8FBAE3}" destId="{9C3AE2C8-F218-448E-B30C-66EAA8056248}" srcOrd="0" destOrd="0" presId="urn:microsoft.com/office/officeart/2008/layout/LinedList"/>
    <dgm:cxn modelId="{A2B2E309-A1B3-4562-B5BE-40365493FBFD}" srcId="{6F0356E0-9EBA-4F2E-B12F-49689B300970}" destId="{B28ED285-1F66-4979-83CA-019963BA2DC0}" srcOrd="1" destOrd="0" parTransId="{953BBF88-A89A-4130-A297-71C543560CDD}" sibTransId="{30787B12-2DAE-4ACB-A016-DEBDF91F4C53}"/>
    <dgm:cxn modelId="{558DA730-C90B-4A85-8B15-CDC63BEEBA1E}" type="presOf" srcId="{C0862AE7-54CB-4697-8041-D46165EFDD4A}" destId="{90562629-7376-417E-9250-2A509E920245}" srcOrd="0" destOrd="0" presId="urn:microsoft.com/office/officeart/2008/layout/LinedList"/>
    <dgm:cxn modelId="{11C04736-E995-4D1F-80EF-1DEC3B0CD29D}" srcId="{6F0356E0-9EBA-4F2E-B12F-49689B300970}" destId="{C0862AE7-54CB-4697-8041-D46165EFDD4A}" srcOrd="2" destOrd="0" parTransId="{87018F70-366B-45A7-9E22-FA1D930B83C5}" sibTransId="{B67B0EC0-2614-4E0F-9E85-15AB4C48DC3F}"/>
    <dgm:cxn modelId="{0277D042-EC71-43EC-8B34-B53DAB8C7C64}" type="presOf" srcId="{B28ED285-1F66-4979-83CA-019963BA2DC0}" destId="{B3F6A872-18CD-4B8D-84CC-5B67A6E7AE81}" srcOrd="0" destOrd="0" presId="urn:microsoft.com/office/officeart/2008/layout/LinedList"/>
    <dgm:cxn modelId="{3EE0F49E-1C1A-4EA4-BF8E-A011A823D7F7}" type="presOf" srcId="{6F0356E0-9EBA-4F2E-B12F-49689B300970}" destId="{EB038CBA-9554-4287-9DEC-8E96667E1CDB}" srcOrd="0" destOrd="0" presId="urn:microsoft.com/office/officeart/2008/layout/LinedList"/>
    <dgm:cxn modelId="{2F1BC4FA-41CC-44B3-A7CF-82E7A5C42030}" srcId="{6F0356E0-9EBA-4F2E-B12F-49689B300970}" destId="{C05783CF-F27F-46FE-8E20-999C6D8FBAE3}" srcOrd="0" destOrd="0" parTransId="{4A9AA498-5240-4573-9201-BE6C3C518D45}" sibTransId="{509379B8-6A18-4635-BDB1-B6D67949BB02}"/>
    <dgm:cxn modelId="{C4E15FAD-A124-4F7D-91CA-D171B4E070CA}" type="presParOf" srcId="{EB038CBA-9554-4287-9DEC-8E96667E1CDB}" destId="{A14F4070-AF90-419A-B385-9125D61D14E7}" srcOrd="0" destOrd="0" presId="urn:microsoft.com/office/officeart/2008/layout/LinedList"/>
    <dgm:cxn modelId="{E0C0EDEA-AA0F-4DC6-8D9A-2CF7B54A37A2}" type="presParOf" srcId="{EB038CBA-9554-4287-9DEC-8E96667E1CDB}" destId="{8D175193-E4C9-4CDB-9C7E-74A7258AE639}" srcOrd="1" destOrd="0" presId="urn:microsoft.com/office/officeart/2008/layout/LinedList"/>
    <dgm:cxn modelId="{584C92E9-E611-40A8-84D7-42147D5597C2}" type="presParOf" srcId="{8D175193-E4C9-4CDB-9C7E-74A7258AE639}" destId="{9C3AE2C8-F218-448E-B30C-66EAA8056248}" srcOrd="0" destOrd="0" presId="urn:microsoft.com/office/officeart/2008/layout/LinedList"/>
    <dgm:cxn modelId="{F4D16233-2140-4F98-98AC-C60B483A7B89}" type="presParOf" srcId="{8D175193-E4C9-4CDB-9C7E-74A7258AE639}" destId="{081AE160-CD50-451C-9C17-006EEFCB4D47}" srcOrd="1" destOrd="0" presId="urn:microsoft.com/office/officeart/2008/layout/LinedList"/>
    <dgm:cxn modelId="{1D050127-7F0D-436E-9605-9A902572BA30}" type="presParOf" srcId="{EB038CBA-9554-4287-9DEC-8E96667E1CDB}" destId="{52E97D84-C9F7-4129-8FC5-698E51FB3643}" srcOrd="2" destOrd="0" presId="urn:microsoft.com/office/officeart/2008/layout/LinedList"/>
    <dgm:cxn modelId="{7F43E082-0453-4E0A-BE6F-47CF85140EAD}" type="presParOf" srcId="{EB038CBA-9554-4287-9DEC-8E96667E1CDB}" destId="{93FD23C0-F41F-4189-9D08-CD9D00923627}" srcOrd="3" destOrd="0" presId="urn:microsoft.com/office/officeart/2008/layout/LinedList"/>
    <dgm:cxn modelId="{3D67D49C-301F-4D1F-A0BF-B915F511DC0E}" type="presParOf" srcId="{93FD23C0-F41F-4189-9D08-CD9D00923627}" destId="{B3F6A872-18CD-4B8D-84CC-5B67A6E7AE81}" srcOrd="0" destOrd="0" presId="urn:microsoft.com/office/officeart/2008/layout/LinedList"/>
    <dgm:cxn modelId="{603BD116-139B-42D9-947C-98E79E0C9040}" type="presParOf" srcId="{93FD23C0-F41F-4189-9D08-CD9D00923627}" destId="{06C2B6ED-0D20-426F-A475-5E800C796246}" srcOrd="1" destOrd="0" presId="urn:microsoft.com/office/officeart/2008/layout/LinedList"/>
    <dgm:cxn modelId="{19C1251C-AE5A-44E5-AE48-62AFC3FC3B8A}" type="presParOf" srcId="{EB038CBA-9554-4287-9DEC-8E96667E1CDB}" destId="{F7B2BED4-99B2-44EF-BA0A-ABE92EDB4811}" srcOrd="4" destOrd="0" presId="urn:microsoft.com/office/officeart/2008/layout/LinedList"/>
    <dgm:cxn modelId="{A21913F8-35F8-4D82-B980-D98BAF7CBA14}" type="presParOf" srcId="{EB038CBA-9554-4287-9DEC-8E96667E1CDB}" destId="{395309EA-5E48-4DFA-B5FD-221E701935B6}" srcOrd="5" destOrd="0" presId="urn:microsoft.com/office/officeart/2008/layout/LinedList"/>
    <dgm:cxn modelId="{A9DBD68F-7356-4A2E-8AE6-C59AFB0427AC}" type="presParOf" srcId="{395309EA-5E48-4DFA-B5FD-221E701935B6}" destId="{90562629-7376-417E-9250-2A509E920245}" srcOrd="0" destOrd="0" presId="urn:microsoft.com/office/officeart/2008/layout/LinedList"/>
    <dgm:cxn modelId="{73EA21C1-3EE2-4F82-92BB-7B8FB8D4D55F}" type="presParOf" srcId="{395309EA-5E48-4DFA-B5FD-221E701935B6}" destId="{EF893FBD-EC6D-4F0F-91B8-A2047CF280A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B7768A-F392-4CB3-8AFB-441D2824114F}"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BC75F52C-9D5A-452B-A2A6-24A2A6E1C313}">
      <dgm:prSet/>
      <dgm:spPr/>
      <dgm:t>
        <a:bodyPr/>
        <a:lstStyle/>
        <a:p>
          <a:r>
            <a:rPr lang="nl-NL"/>
            <a:t>Motoriek</a:t>
          </a:r>
          <a:endParaRPr lang="en-US"/>
        </a:p>
      </dgm:t>
    </dgm:pt>
    <dgm:pt modelId="{22503097-DC24-4F01-949C-A4F5213A420C}" type="parTrans" cxnId="{5FABABCE-D5A9-456F-ABE3-16A0FEDF1B48}">
      <dgm:prSet/>
      <dgm:spPr/>
      <dgm:t>
        <a:bodyPr/>
        <a:lstStyle/>
        <a:p>
          <a:endParaRPr lang="en-US"/>
        </a:p>
      </dgm:t>
    </dgm:pt>
    <dgm:pt modelId="{7BE9FF4C-FB60-451C-A14E-A094D25E7CD0}" type="sibTrans" cxnId="{5FABABCE-D5A9-456F-ABE3-16A0FEDF1B48}">
      <dgm:prSet/>
      <dgm:spPr/>
      <dgm:t>
        <a:bodyPr/>
        <a:lstStyle/>
        <a:p>
          <a:endParaRPr lang="en-US"/>
        </a:p>
      </dgm:t>
    </dgm:pt>
    <dgm:pt modelId="{189DEB9D-884A-40D5-80DC-51BA728BAA3D}">
      <dgm:prSet/>
      <dgm:spPr/>
      <dgm:t>
        <a:bodyPr/>
        <a:lstStyle/>
        <a:p>
          <a:r>
            <a:rPr lang="nl-NL" b="1" dirty="0"/>
            <a:t>Spraak/taal</a:t>
          </a:r>
          <a:endParaRPr lang="en-US" b="1" dirty="0"/>
        </a:p>
      </dgm:t>
    </dgm:pt>
    <dgm:pt modelId="{3750B4BA-8D52-477F-9454-888198C5E2E9}" type="parTrans" cxnId="{54F2BD66-4690-4045-BD1C-2DC741F72CC0}">
      <dgm:prSet/>
      <dgm:spPr/>
      <dgm:t>
        <a:bodyPr/>
        <a:lstStyle/>
        <a:p>
          <a:endParaRPr lang="en-US"/>
        </a:p>
      </dgm:t>
    </dgm:pt>
    <dgm:pt modelId="{520AC135-BC8A-4FA7-A219-43A70C4B2050}" type="sibTrans" cxnId="{54F2BD66-4690-4045-BD1C-2DC741F72CC0}">
      <dgm:prSet/>
      <dgm:spPr/>
      <dgm:t>
        <a:bodyPr/>
        <a:lstStyle/>
        <a:p>
          <a:endParaRPr lang="en-US"/>
        </a:p>
      </dgm:t>
    </dgm:pt>
    <dgm:pt modelId="{49AAC61D-CBAE-4BF0-849F-32C4F44AE16C}">
      <dgm:prSet/>
      <dgm:spPr/>
      <dgm:t>
        <a:bodyPr/>
        <a:lstStyle/>
        <a:p>
          <a:r>
            <a:rPr lang="nl-NL"/>
            <a:t>Cognitie</a:t>
          </a:r>
          <a:endParaRPr lang="en-US"/>
        </a:p>
      </dgm:t>
    </dgm:pt>
    <dgm:pt modelId="{E600FFB3-D321-44EE-A5DD-063C0F21BA22}" type="parTrans" cxnId="{90D23CB0-96B7-485F-AC50-F69E523DB94B}">
      <dgm:prSet/>
      <dgm:spPr/>
      <dgm:t>
        <a:bodyPr/>
        <a:lstStyle/>
        <a:p>
          <a:endParaRPr lang="en-US"/>
        </a:p>
      </dgm:t>
    </dgm:pt>
    <dgm:pt modelId="{6A13B180-8EC0-4BDF-B9F2-F38B7E6C7FAD}" type="sibTrans" cxnId="{90D23CB0-96B7-485F-AC50-F69E523DB94B}">
      <dgm:prSet/>
      <dgm:spPr/>
      <dgm:t>
        <a:bodyPr/>
        <a:lstStyle/>
        <a:p>
          <a:endParaRPr lang="en-US"/>
        </a:p>
      </dgm:t>
    </dgm:pt>
    <dgm:pt modelId="{6DDFCCCB-965C-4D0C-857C-F3B3593BB896}">
      <dgm:prSet/>
      <dgm:spPr/>
      <dgm:t>
        <a:bodyPr/>
        <a:lstStyle/>
        <a:p>
          <a:r>
            <a:rPr lang="nl-NL"/>
            <a:t>Stemming</a:t>
          </a:r>
          <a:endParaRPr lang="en-US"/>
        </a:p>
      </dgm:t>
    </dgm:pt>
    <dgm:pt modelId="{AF3FF224-29F6-4878-9239-B349C789C200}" type="parTrans" cxnId="{4E1329BA-DD35-48A4-BE42-9397DD4154EA}">
      <dgm:prSet/>
      <dgm:spPr/>
      <dgm:t>
        <a:bodyPr/>
        <a:lstStyle/>
        <a:p>
          <a:endParaRPr lang="en-US"/>
        </a:p>
      </dgm:t>
    </dgm:pt>
    <dgm:pt modelId="{915F2AB2-E05F-432D-A31E-AAECE8262713}" type="sibTrans" cxnId="{4E1329BA-DD35-48A4-BE42-9397DD4154EA}">
      <dgm:prSet/>
      <dgm:spPr/>
      <dgm:t>
        <a:bodyPr/>
        <a:lstStyle/>
        <a:p>
          <a:endParaRPr lang="en-US"/>
        </a:p>
      </dgm:t>
    </dgm:pt>
    <dgm:pt modelId="{39D478A0-1887-45B8-B18F-05F8C325F514}" type="pres">
      <dgm:prSet presAssocID="{D6B7768A-F392-4CB3-8AFB-441D2824114F}" presName="linear" presStyleCnt="0">
        <dgm:presLayoutVars>
          <dgm:animLvl val="lvl"/>
          <dgm:resizeHandles val="exact"/>
        </dgm:presLayoutVars>
      </dgm:prSet>
      <dgm:spPr/>
    </dgm:pt>
    <dgm:pt modelId="{25A2C519-8E1E-40D8-86C8-10280DBD9731}" type="pres">
      <dgm:prSet presAssocID="{BC75F52C-9D5A-452B-A2A6-24A2A6E1C313}" presName="parentText" presStyleLbl="node1" presStyleIdx="0" presStyleCnt="4">
        <dgm:presLayoutVars>
          <dgm:chMax val="0"/>
          <dgm:bulletEnabled val="1"/>
        </dgm:presLayoutVars>
      </dgm:prSet>
      <dgm:spPr/>
    </dgm:pt>
    <dgm:pt modelId="{5DFA7F56-9106-40EA-B050-9E5057838F55}" type="pres">
      <dgm:prSet presAssocID="{7BE9FF4C-FB60-451C-A14E-A094D25E7CD0}" presName="spacer" presStyleCnt="0"/>
      <dgm:spPr/>
    </dgm:pt>
    <dgm:pt modelId="{6652B084-BDCC-4194-AA1A-AD30097883C4}" type="pres">
      <dgm:prSet presAssocID="{189DEB9D-884A-40D5-80DC-51BA728BAA3D}" presName="parentText" presStyleLbl="node1" presStyleIdx="1" presStyleCnt="4" custLinFactNeighborX="-356" custLinFactNeighborY="8041">
        <dgm:presLayoutVars>
          <dgm:chMax val="0"/>
          <dgm:bulletEnabled val="1"/>
        </dgm:presLayoutVars>
      </dgm:prSet>
      <dgm:spPr/>
    </dgm:pt>
    <dgm:pt modelId="{21E8B9AB-9E96-4051-B9C6-89FDD0AA0CBB}" type="pres">
      <dgm:prSet presAssocID="{520AC135-BC8A-4FA7-A219-43A70C4B2050}" presName="spacer" presStyleCnt="0"/>
      <dgm:spPr/>
    </dgm:pt>
    <dgm:pt modelId="{490B42AD-CF79-444D-BC3A-64722867390B}" type="pres">
      <dgm:prSet presAssocID="{49AAC61D-CBAE-4BF0-849F-32C4F44AE16C}" presName="parentText" presStyleLbl="node1" presStyleIdx="2" presStyleCnt="4" custLinFactNeighborX="-1783" custLinFactNeighborY="50762">
        <dgm:presLayoutVars>
          <dgm:chMax val="0"/>
          <dgm:bulletEnabled val="1"/>
        </dgm:presLayoutVars>
      </dgm:prSet>
      <dgm:spPr/>
    </dgm:pt>
    <dgm:pt modelId="{28428530-6507-4BA3-94EB-E369EBEF4871}" type="pres">
      <dgm:prSet presAssocID="{6A13B180-8EC0-4BDF-B9F2-F38B7E6C7FAD}" presName="spacer" presStyleCnt="0"/>
      <dgm:spPr/>
    </dgm:pt>
    <dgm:pt modelId="{93A3D80C-94C5-47A6-939D-3C9C1912693C}" type="pres">
      <dgm:prSet presAssocID="{6DDFCCCB-965C-4D0C-857C-F3B3593BB896}" presName="parentText" presStyleLbl="node1" presStyleIdx="3" presStyleCnt="4">
        <dgm:presLayoutVars>
          <dgm:chMax val="0"/>
          <dgm:bulletEnabled val="1"/>
        </dgm:presLayoutVars>
      </dgm:prSet>
      <dgm:spPr/>
    </dgm:pt>
  </dgm:ptLst>
  <dgm:cxnLst>
    <dgm:cxn modelId="{2EE58808-3A0D-44F7-B4CA-64514E4261F5}" type="presOf" srcId="{189DEB9D-884A-40D5-80DC-51BA728BAA3D}" destId="{6652B084-BDCC-4194-AA1A-AD30097883C4}" srcOrd="0" destOrd="0" presId="urn:microsoft.com/office/officeart/2005/8/layout/vList2"/>
    <dgm:cxn modelId="{94CCA938-2359-4616-938F-AA81BD1A9786}" type="presOf" srcId="{BC75F52C-9D5A-452B-A2A6-24A2A6E1C313}" destId="{25A2C519-8E1E-40D8-86C8-10280DBD9731}" srcOrd="0" destOrd="0" presId="urn:microsoft.com/office/officeart/2005/8/layout/vList2"/>
    <dgm:cxn modelId="{54F2BD66-4690-4045-BD1C-2DC741F72CC0}" srcId="{D6B7768A-F392-4CB3-8AFB-441D2824114F}" destId="{189DEB9D-884A-40D5-80DC-51BA728BAA3D}" srcOrd="1" destOrd="0" parTransId="{3750B4BA-8D52-477F-9454-888198C5E2E9}" sibTransId="{520AC135-BC8A-4FA7-A219-43A70C4B2050}"/>
    <dgm:cxn modelId="{C0203091-9EF3-4345-BC8F-55B4E5F38F5D}" type="presOf" srcId="{6DDFCCCB-965C-4D0C-857C-F3B3593BB896}" destId="{93A3D80C-94C5-47A6-939D-3C9C1912693C}" srcOrd="0" destOrd="0" presId="urn:microsoft.com/office/officeart/2005/8/layout/vList2"/>
    <dgm:cxn modelId="{90D23CB0-96B7-485F-AC50-F69E523DB94B}" srcId="{D6B7768A-F392-4CB3-8AFB-441D2824114F}" destId="{49AAC61D-CBAE-4BF0-849F-32C4F44AE16C}" srcOrd="2" destOrd="0" parTransId="{E600FFB3-D321-44EE-A5DD-063C0F21BA22}" sibTransId="{6A13B180-8EC0-4BDF-B9F2-F38B7E6C7FAD}"/>
    <dgm:cxn modelId="{4E1329BA-DD35-48A4-BE42-9397DD4154EA}" srcId="{D6B7768A-F392-4CB3-8AFB-441D2824114F}" destId="{6DDFCCCB-965C-4D0C-857C-F3B3593BB896}" srcOrd="3" destOrd="0" parTransId="{AF3FF224-29F6-4878-9239-B349C789C200}" sibTransId="{915F2AB2-E05F-432D-A31E-AAECE8262713}"/>
    <dgm:cxn modelId="{A71195C4-2F60-4A1A-B574-24F46012BD35}" type="presOf" srcId="{49AAC61D-CBAE-4BF0-849F-32C4F44AE16C}" destId="{490B42AD-CF79-444D-BC3A-64722867390B}" srcOrd="0" destOrd="0" presId="urn:microsoft.com/office/officeart/2005/8/layout/vList2"/>
    <dgm:cxn modelId="{5FABABCE-D5A9-456F-ABE3-16A0FEDF1B48}" srcId="{D6B7768A-F392-4CB3-8AFB-441D2824114F}" destId="{BC75F52C-9D5A-452B-A2A6-24A2A6E1C313}" srcOrd="0" destOrd="0" parTransId="{22503097-DC24-4F01-949C-A4F5213A420C}" sibTransId="{7BE9FF4C-FB60-451C-A14E-A094D25E7CD0}"/>
    <dgm:cxn modelId="{B8D7D5E4-6341-4C39-82E9-185C80960C35}" type="presOf" srcId="{D6B7768A-F392-4CB3-8AFB-441D2824114F}" destId="{39D478A0-1887-45B8-B18F-05F8C325F514}" srcOrd="0" destOrd="0" presId="urn:microsoft.com/office/officeart/2005/8/layout/vList2"/>
    <dgm:cxn modelId="{2F683864-9145-4F94-AB35-9CC91D79B842}" type="presParOf" srcId="{39D478A0-1887-45B8-B18F-05F8C325F514}" destId="{25A2C519-8E1E-40D8-86C8-10280DBD9731}" srcOrd="0" destOrd="0" presId="urn:microsoft.com/office/officeart/2005/8/layout/vList2"/>
    <dgm:cxn modelId="{C3B0E565-C12F-4B9A-B195-783F20172370}" type="presParOf" srcId="{39D478A0-1887-45B8-B18F-05F8C325F514}" destId="{5DFA7F56-9106-40EA-B050-9E5057838F55}" srcOrd="1" destOrd="0" presId="urn:microsoft.com/office/officeart/2005/8/layout/vList2"/>
    <dgm:cxn modelId="{63D5023C-E07A-4FEC-8D31-F5BFA62F2F8C}" type="presParOf" srcId="{39D478A0-1887-45B8-B18F-05F8C325F514}" destId="{6652B084-BDCC-4194-AA1A-AD30097883C4}" srcOrd="2" destOrd="0" presId="urn:microsoft.com/office/officeart/2005/8/layout/vList2"/>
    <dgm:cxn modelId="{6E3EAF8D-F08C-43E8-ABE8-EE5310EA0DAE}" type="presParOf" srcId="{39D478A0-1887-45B8-B18F-05F8C325F514}" destId="{21E8B9AB-9E96-4051-B9C6-89FDD0AA0CBB}" srcOrd="3" destOrd="0" presId="urn:microsoft.com/office/officeart/2005/8/layout/vList2"/>
    <dgm:cxn modelId="{0C46A370-A753-41E6-B610-7D7C433492B7}" type="presParOf" srcId="{39D478A0-1887-45B8-B18F-05F8C325F514}" destId="{490B42AD-CF79-444D-BC3A-64722867390B}" srcOrd="4" destOrd="0" presId="urn:microsoft.com/office/officeart/2005/8/layout/vList2"/>
    <dgm:cxn modelId="{962AB843-DDA2-422B-B323-ECA6D3B3308B}" type="presParOf" srcId="{39D478A0-1887-45B8-B18F-05F8C325F514}" destId="{28428530-6507-4BA3-94EB-E369EBEF4871}" srcOrd="5" destOrd="0" presId="urn:microsoft.com/office/officeart/2005/8/layout/vList2"/>
    <dgm:cxn modelId="{39737624-2214-42A8-A74B-9DE6BD54A1FC}" type="presParOf" srcId="{39D478A0-1887-45B8-B18F-05F8C325F514}" destId="{93A3D80C-94C5-47A6-939D-3C9C1912693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6B7768A-F392-4CB3-8AFB-441D2824114F}"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BC75F52C-9D5A-452B-A2A6-24A2A6E1C313}">
      <dgm:prSet/>
      <dgm:spPr/>
      <dgm:t>
        <a:bodyPr/>
        <a:lstStyle/>
        <a:p>
          <a:r>
            <a:rPr lang="nl-NL"/>
            <a:t>Motoriek</a:t>
          </a:r>
          <a:endParaRPr lang="en-US"/>
        </a:p>
      </dgm:t>
    </dgm:pt>
    <dgm:pt modelId="{22503097-DC24-4F01-949C-A4F5213A420C}" type="parTrans" cxnId="{5FABABCE-D5A9-456F-ABE3-16A0FEDF1B48}">
      <dgm:prSet/>
      <dgm:spPr/>
      <dgm:t>
        <a:bodyPr/>
        <a:lstStyle/>
        <a:p>
          <a:endParaRPr lang="en-US"/>
        </a:p>
      </dgm:t>
    </dgm:pt>
    <dgm:pt modelId="{7BE9FF4C-FB60-451C-A14E-A094D25E7CD0}" type="sibTrans" cxnId="{5FABABCE-D5A9-456F-ABE3-16A0FEDF1B48}">
      <dgm:prSet/>
      <dgm:spPr/>
      <dgm:t>
        <a:bodyPr/>
        <a:lstStyle/>
        <a:p>
          <a:endParaRPr lang="en-US"/>
        </a:p>
      </dgm:t>
    </dgm:pt>
    <dgm:pt modelId="{189DEB9D-884A-40D5-80DC-51BA728BAA3D}">
      <dgm:prSet/>
      <dgm:spPr/>
      <dgm:t>
        <a:bodyPr/>
        <a:lstStyle/>
        <a:p>
          <a:r>
            <a:rPr lang="nl-NL"/>
            <a:t>Spraak/taal</a:t>
          </a:r>
          <a:endParaRPr lang="en-US"/>
        </a:p>
      </dgm:t>
    </dgm:pt>
    <dgm:pt modelId="{3750B4BA-8D52-477F-9454-888198C5E2E9}" type="parTrans" cxnId="{54F2BD66-4690-4045-BD1C-2DC741F72CC0}">
      <dgm:prSet/>
      <dgm:spPr/>
      <dgm:t>
        <a:bodyPr/>
        <a:lstStyle/>
        <a:p>
          <a:endParaRPr lang="en-US"/>
        </a:p>
      </dgm:t>
    </dgm:pt>
    <dgm:pt modelId="{520AC135-BC8A-4FA7-A219-43A70C4B2050}" type="sibTrans" cxnId="{54F2BD66-4690-4045-BD1C-2DC741F72CC0}">
      <dgm:prSet/>
      <dgm:spPr/>
      <dgm:t>
        <a:bodyPr/>
        <a:lstStyle/>
        <a:p>
          <a:endParaRPr lang="en-US"/>
        </a:p>
      </dgm:t>
    </dgm:pt>
    <dgm:pt modelId="{49AAC61D-CBAE-4BF0-849F-32C4F44AE16C}">
      <dgm:prSet/>
      <dgm:spPr/>
      <dgm:t>
        <a:bodyPr/>
        <a:lstStyle/>
        <a:p>
          <a:r>
            <a:rPr lang="nl-NL" b="1" dirty="0"/>
            <a:t>Cognitie</a:t>
          </a:r>
          <a:endParaRPr lang="en-US" b="1" dirty="0"/>
        </a:p>
      </dgm:t>
    </dgm:pt>
    <dgm:pt modelId="{E600FFB3-D321-44EE-A5DD-063C0F21BA22}" type="parTrans" cxnId="{90D23CB0-96B7-485F-AC50-F69E523DB94B}">
      <dgm:prSet/>
      <dgm:spPr/>
      <dgm:t>
        <a:bodyPr/>
        <a:lstStyle/>
        <a:p>
          <a:endParaRPr lang="en-US"/>
        </a:p>
      </dgm:t>
    </dgm:pt>
    <dgm:pt modelId="{6A13B180-8EC0-4BDF-B9F2-F38B7E6C7FAD}" type="sibTrans" cxnId="{90D23CB0-96B7-485F-AC50-F69E523DB94B}">
      <dgm:prSet/>
      <dgm:spPr/>
      <dgm:t>
        <a:bodyPr/>
        <a:lstStyle/>
        <a:p>
          <a:endParaRPr lang="en-US"/>
        </a:p>
      </dgm:t>
    </dgm:pt>
    <dgm:pt modelId="{6DDFCCCB-965C-4D0C-857C-F3B3593BB896}">
      <dgm:prSet/>
      <dgm:spPr/>
      <dgm:t>
        <a:bodyPr/>
        <a:lstStyle/>
        <a:p>
          <a:r>
            <a:rPr lang="nl-NL"/>
            <a:t>Stemming</a:t>
          </a:r>
          <a:endParaRPr lang="en-US"/>
        </a:p>
      </dgm:t>
    </dgm:pt>
    <dgm:pt modelId="{AF3FF224-29F6-4878-9239-B349C789C200}" type="parTrans" cxnId="{4E1329BA-DD35-48A4-BE42-9397DD4154EA}">
      <dgm:prSet/>
      <dgm:spPr/>
      <dgm:t>
        <a:bodyPr/>
        <a:lstStyle/>
        <a:p>
          <a:endParaRPr lang="en-US"/>
        </a:p>
      </dgm:t>
    </dgm:pt>
    <dgm:pt modelId="{915F2AB2-E05F-432D-A31E-AAECE8262713}" type="sibTrans" cxnId="{4E1329BA-DD35-48A4-BE42-9397DD4154EA}">
      <dgm:prSet/>
      <dgm:spPr/>
      <dgm:t>
        <a:bodyPr/>
        <a:lstStyle/>
        <a:p>
          <a:endParaRPr lang="en-US"/>
        </a:p>
      </dgm:t>
    </dgm:pt>
    <dgm:pt modelId="{39D478A0-1887-45B8-B18F-05F8C325F514}" type="pres">
      <dgm:prSet presAssocID="{D6B7768A-F392-4CB3-8AFB-441D2824114F}" presName="linear" presStyleCnt="0">
        <dgm:presLayoutVars>
          <dgm:animLvl val="lvl"/>
          <dgm:resizeHandles val="exact"/>
        </dgm:presLayoutVars>
      </dgm:prSet>
      <dgm:spPr/>
    </dgm:pt>
    <dgm:pt modelId="{25A2C519-8E1E-40D8-86C8-10280DBD9731}" type="pres">
      <dgm:prSet presAssocID="{BC75F52C-9D5A-452B-A2A6-24A2A6E1C313}" presName="parentText" presStyleLbl="node1" presStyleIdx="0" presStyleCnt="4">
        <dgm:presLayoutVars>
          <dgm:chMax val="0"/>
          <dgm:bulletEnabled val="1"/>
        </dgm:presLayoutVars>
      </dgm:prSet>
      <dgm:spPr/>
    </dgm:pt>
    <dgm:pt modelId="{5DFA7F56-9106-40EA-B050-9E5057838F55}" type="pres">
      <dgm:prSet presAssocID="{7BE9FF4C-FB60-451C-A14E-A094D25E7CD0}" presName="spacer" presStyleCnt="0"/>
      <dgm:spPr/>
    </dgm:pt>
    <dgm:pt modelId="{6652B084-BDCC-4194-AA1A-AD30097883C4}" type="pres">
      <dgm:prSet presAssocID="{189DEB9D-884A-40D5-80DC-51BA728BAA3D}" presName="parentText" presStyleLbl="node1" presStyleIdx="1" presStyleCnt="4" custLinFactNeighborX="-356" custLinFactNeighborY="8041">
        <dgm:presLayoutVars>
          <dgm:chMax val="0"/>
          <dgm:bulletEnabled val="1"/>
        </dgm:presLayoutVars>
      </dgm:prSet>
      <dgm:spPr/>
    </dgm:pt>
    <dgm:pt modelId="{21E8B9AB-9E96-4051-B9C6-89FDD0AA0CBB}" type="pres">
      <dgm:prSet presAssocID="{520AC135-BC8A-4FA7-A219-43A70C4B2050}" presName="spacer" presStyleCnt="0"/>
      <dgm:spPr/>
    </dgm:pt>
    <dgm:pt modelId="{490B42AD-CF79-444D-BC3A-64722867390B}" type="pres">
      <dgm:prSet presAssocID="{49AAC61D-CBAE-4BF0-849F-32C4F44AE16C}" presName="parentText" presStyleLbl="node1" presStyleIdx="2" presStyleCnt="4" custLinFactNeighborX="-1783" custLinFactNeighborY="50762">
        <dgm:presLayoutVars>
          <dgm:chMax val="0"/>
          <dgm:bulletEnabled val="1"/>
        </dgm:presLayoutVars>
      </dgm:prSet>
      <dgm:spPr/>
    </dgm:pt>
    <dgm:pt modelId="{28428530-6507-4BA3-94EB-E369EBEF4871}" type="pres">
      <dgm:prSet presAssocID="{6A13B180-8EC0-4BDF-B9F2-F38B7E6C7FAD}" presName="spacer" presStyleCnt="0"/>
      <dgm:spPr/>
    </dgm:pt>
    <dgm:pt modelId="{93A3D80C-94C5-47A6-939D-3C9C1912693C}" type="pres">
      <dgm:prSet presAssocID="{6DDFCCCB-965C-4D0C-857C-F3B3593BB896}" presName="parentText" presStyleLbl="node1" presStyleIdx="3" presStyleCnt="4">
        <dgm:presLayoutVars>
          <dgm:chMax val="0"/>
          <dgm:bulletEnabled val="1"/>
        </dgm:presLayoutVars>
      </dgm:prSet>
      <dgm:spPr/>
    </dgm:pt>
  </dgm:ptLst>
  <dgm:cxnLst>
    <dgm:cxn modelId="{2EE58808-3A0D-44F7-B4CA-64514E4261F5}" type="presOf" srcId="{189DEB9D-884A-40D5-80DC-51BA728BAA3D}" destId="{6652B084-BDCC-4194-AA1A-AD30097883C4}" srcOrd="0" destOrd="0" presId="urn:microsoft.com/office/officeart/2005/8/layout/vList2"/>
    <dgm:cxn modelId="{94CCA938-2359-4616-938F-AA81BD1A9786}" type="presOf" srcId="{BC75F52C-9D5A-452B-A2A6-24A2A6E1C313}" destId="{25A2C519-8E1E-40D8-86C8-10280DBD9731}" srcOrd="0" destOrd="0" presId="urn:microsoft.com/office/officeart/2005/8/layout/vList2"/>
    <dgm:cxn modelId="{54F2BD66-4690-4045-BD1C-2DC741F72CC0}" srcId="{D6B7768A-F392-4CB3-8AFB-441D2824114F}" destId="{189DEB9D-884A-40D5-80DC-51BA728BAA3D}" srcOrd="1" destOrd="0" parTransId="{3750B4BA-8D52-477F-9454-888198C5E2E9}" sibTransId="{520AC135-BC8A-4FA7-A219-43A70C4B2050}"/>
    <dgm:cxn modelId="{C0203091-9EF3-4345-BC8F-55B4E5F38F5D}" type="presOf" srcId="{6DDFCCCB-965C-4D0C-857C-F3B3593BB896}" destId="{93A3D80C-94C5-47A6-939D-3C9C1912693C}" srcOrd="0" destOrd="0" presId="urn:microsoft.com/office/officeart/2005/8/layout/vList2"/>
    <dgm:cxn modelId="{90D23CB0-96B7-485F-AC50-F69E523DB94B}" srcId="{D6B7768A-F392-4CB3-8AFB-441D2824114F}" destId="{49AAC61D-CBAE-4BF0-849F-32C4F44AE16C}" srcOrd="2" destOrd="0" parTransId="{E600FFB3-D321-44EE-A5DD-063C0F21BA22}" sibTransId="{6A13B180-8EC0-4BDF-B9F2-F38B7E6C7FAD}"/>
    <dgm:cxn modelId="{4E1329BA-DD35-48A4-BE42-9397DD4154EA}" srcId="{D6B7768A-F392-4CB3-8AFB-441D2824114F}" destId="{6DDFCCCB-965C-4D0C-857C-F3B3593BB896}" srcOrd="3" destOrd="0" parTransId="{AF3FF224-29F6-4878-9239-B349C789C200}" sibTransId="{915F2AB2-E05F-432D-A31E-AAECE8262713}"/>
    <dgm:cxn modelId="{A71195C4-2F60-4A1A-B574-24F46012BD35}" type="presOf" srcId="{49AAC61D-CBAE-4BF0-849F-32C4F44AE16C}" destId="{490B42AD-CF79-444D-BC3A-64722867390B}" srcOrd="0" destOrd="0" presId="urn:microsoft.com/office/officeart/2005/8/layout/vList2"/>
    <dgm:cxn modelId="{5FABABCE-D5A9-456F-ABE3-16A0FEDF1B48}" srcId="{D6B7768A-F392-4CB3-8AFB-441D2824114F}" destId="{BC75F52C-9D5A-452B-A2A6-24A2A6E1C313}" srcOrd="0" destOrd="0" parTransId="{22503097-DC24-4F01-949C-A4F5213A420C}" sibTransId="{7BE9FF4C-FB60-451C-A14E-A094D25E7CD0}"/>
    <dgm:cxn modelId="{B8D7D5E4-6341-4C39-82E9-185C80960C35}" type="presOf" srcId="{D6B7768A-F392-4CB3-8AFB-441D2824114F}" destId="{39D478A0-1887-45B8-B18F-05F8C325F514}" srcOrd="0" destOrd="0" presId="urn:microsoft.com/office/officeart/2005/8/layout/vList2"/>
    <dgm:cxn modelId="{2F683864-9145-4F94-AB35-9CC91D79B842}" type="presParOf" srcId="{39D478A0-1887-45B8-B18F-05F8C325F514}" destId="{25A2C519-8E1E-40D8-86C8-10280DBD9731}" srcOrd="0" destOrd="0" presId="urn:microsoft.com/office/officeart/2005/8/layout/vList2"/>
    <dgm:cxn modelId="{C3B0E565-C12F-4B9A-B195-783F20172370}" type="presParOf" srcId="{39D478A0-1887-45B8-B18F-05F8C325F514}" destId="{5DFA7F56-9106-40EA-B050-9E5057838F55}" srcOrd="1" destOrd="0" presId="urn:microsoft.com/office/officeart/2005/8/layout/vList2"/>
    <dgm:cxn modelId="{63D5023C-E07A-4FEC-8D31-F5BFA62F2F8C}" type="presParOf" srcId="{39D478A0-1887-45B8-B18F-05F8C325F514}" destId="{6652B084-BDCC-4194-AA1A-AD30097883C4}" srcOrd="2" destOrd="0" presId="urn:microsoft.com/office/officeart/2005/8/layout/vList2"/>
    <dgm:cxn modelId="{6E3EAF8D-F08C-43E8-ABE8-EE5310EA0DAE}" type="presParOf" srcId="{39D478A0-1887-45B8-B18F-05F8C325F514}" destId="{21E8B9AB-9E96-4051-B9C6-89FDD0AA0CBB}" srcOrd="3" destOrd="0" presId="urn:microsoft.com/office/officeart/2005/8/layout/vList2"/>
    <dgm:cxn modelId="{0C46A370-A753-41E6-B610-7D7C433492B7}" type="presParOf" srcId="{39D478A0-1887-45B8-B18F-05F8C325F514}" destId="{490B42AD-CF79-444D-BC3A-64722867390B}" srcOrd="4" destOrd="0" presId="urn:microsoft.com/office/officeart/2005/8/layout/vList2"/>
    <dgm:cxn modelId="{962AB843-DDA2-422B-B323-ECA6D3B3308B}" type="presParOf" srcId="{39D478A0-1887-45B8-B18F-05F8C325F514}" destId="{28428530-6507-4BA3-94EB-E369EBEF4871}" srcOrd="5" destOrd="0" presId="urn:microsoft.com/office/officeart/2005/8/layout/vList2"/>
    <dgm:cxn modelId="{39737624-2214-42A8-A74B-9DE6BD54A1FC}" type="presParOf" srcId="{39D478A0-1887-45B8-B18F-05F8C325F514}" destId="{93A3D80C-94C5-47A6-939D-3C9C1912693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6B7768A-F392-4CB3-8AFB-441D2824114F}"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BC75F52C-9D5A-452B-A2A6-24A2A6E1C313}">
      <dgm:prSet/>
      <dgm:spPr/>
      <dgm:t>
        <a:bodyPr/>
        <a:lstStyle/>
        <a:p>
          <a:r>
            <a:rPr lang="nl-NL"/>
            <a:t>Motoriek</a:t>
          </a:r>
          <a:endParaRPr lang="en-US"/>
        </a:p>
      </dgm:t>
    </dgm:pt>
    <dgm:pt modelId="{22503097-DC24-4F01-949C-A4F5213A420C}" type="parTrans" cxnId="{5FABABCE-D5A9-456F-ABE3-16A0FEDF1B48}">
      <dgm:prSet/>
      <dgm:spPr/>
      <dgm:t>
        <a:bodyPr/>
        <a:lstStyle/>
        <a:p>
          <a:endParaRPr lang="en-US"/>
        </a:p>
      </dgm:t>
    </dgm:pt>
    <dgm:pt modelId="{7BE9FF4C-FB60-451C-A14E-A094D25E7CD0}" type="sibTrans" cxnId="{5FABABCE-D5A9-456F-ABE3-16A0FEDF1B48}">
      <dgm:prSet/>
      <dgm:spPr/>
      <dgm:t>
        <a:bodyPr/>
        <a:lstStyle/>
        <a:p>
          <a:endParaRPr lang="en-US"/>
        </a:p>
      </dgm:t>
    </dgm:pt>
    <dgm:pt modelId="{189DEB9D-884A-40D5-80DC-51BA728BAA3D}">
      <dgm:prSet/>
      <dgm:spPr/>
      <dgm:t>
        <a:bodyPr/>
        <a:lstStyle/>
        <a:p>
          <a:r>
            <a:rPr lang="nl-NL"/>
            <a:t>Spraak/taal</a:t>
          </a:r>
          <a:endParaRPr lang="en-US"/>
        </a:p>
      </dgm:t>
    </dgm:pt>
    <dgm:pt modelId="{3750B4BA-8D52-477F-9454-888198C5E2E9}" type="parTrans" cxnId="{54F2BD66-4690-4045-BD1C-2DC741F72CC0}">
      <dgm:prSet/>
      <dgm:spPr/>
      <dgm:t>
        <a:bodyPr/>
        <a:lstStyle/>
        <a:p>
          <a:endParaRPr lang="en-US"/>
        </a:p>
      </dgm:t>
    </dgm:pt>
    <dgm:pt modelId="{520AC135-BC8A-4FA7-A219-43A70C4B2050}" type="sibTrans" cxnId="{54F2BD66-4690-4045-BD1C-2DC741F72CC0}">
      <dgm:prSet/>
      <dgm:spPr/>
      <dgm:t>
        <a:bodyPr/>
        <a:lstStyle/>
        <a:p>
          <a:endParaRPr lang="en-US"/>
        </a:p>
      </dgm:t>
    </dgm:pt>
    <dgm:pt modelId="{49AAC61D-CBAE-4BF0-849F-32C4F44AE16C}">
      <dgm:prSet/>
      <dgm:spPr/>
      <dgm:t>
        <a:bodyPr/>
        <a:lstStyle/>
        <a:p>
          <a:r>
            <a:rPr lang="nl-NL"/>
            <a:t>Cognitie</a:t>
          </a:r>
          <a:endParaRPr lang="en-US"/>
        </a:p>
      </dgm:t>
    </dgm:pt>
    <dgm:pt modelId="{E600FFB3-D321-44EE-A5DD-063C0F21BA22}" type="parTrans" cxnId="{90D23CB0-96B7-485F-AC50-F69E523DB94B}">
      <dgm:prSet/>
      <dgm:spPr/>
      <dgm:t>
        <a:bodyPr/>
        <a:lstStyle/>
        <a:p>
          <a:endParaRPr lang="en-US"/>
        </a:p>
      </dgm:t>
    </dgm:pt>
    <dgm:pt modelId="{6A13B180-8EC0-4BDF-B9F2-F38B7E6C7FAD}" type="sibTrans" cxnId="{90D23CB0-96B7-485F-AC50-F69E523DB94B}">
      <dgm:prSet/>
      <dgm:spPr/>
      <dgm:t>
        <a:bodyPr/>
        <a:lstStyle/>
        <a:p>
          <a:endParaRPr lang="en-US"/>
        </a:p>
      </dgm:t>
    </dgm:pt>
    <dgm:pt modelId="{6DDFCCCB-965C-4D0C-857C-F3B3593BB896}">
      <dgm:prSet/>
      <dgm:spPr/>
      <dgm:t>
        <a:bodyPr/>
        <a:lstStyle/>
        <a:p>
          <a:r>
            <a:rPr lang="nl-NL" b="1" dirty="0"/>
            <a:t>Stemming</a:t>
          </a:r>
          <a:endParaRPr lang="en-US" b="1" dirty="0"/>
        </a:p>
      </dgm:t>
    </dgm:pt>
    <dgm:pt modelId="{AF3FF224-29F6-4878-9239-B349C789C200}" type="parTrans" cxnId="{4E1329BA-DD35-48A4-BE42-9397DD4154EA}">
      <dgm:prSet/>
      <dgm:spPr/>
      <dgm:t>
        <a:bodyPr/>
        <a:lstStyle/>
        <a:p>
          <a:endParaRPr lang="en-US"/>
        </a:p>
      </dgm:t>
    </dgm:pt>
    <dgm:pt modelId="{915F2AB2-E05F-432D-A31E-AAECE8262713}" type="sibTrans" cxnId="{4E1329BA-DD35-48A4-BE42-9397DD4154EA}">
      <dgm:prSet/>
      <dgm:spPr/>
      <dgm:t>
        <a:bodyPr/>
        <a:lstStyle/>
        <a:p>
          <a:endParaRPr lang="en-US"/>
        </a:p>
      </dgm:t>
    </dgm:pt>
    <dgm:pt modelId="{39D478A0-1887-45B8-B18F-05F8C325F514}" type="pres">
      <dgm:prSet presAssocID="{D6B7768A-F392-4CB3-8AFB-441D2824114F}" presName="linear" presStyleCnt="0">
        <dgm:presLayoutVars>
          <dgm:animLvl val="lvl"/>
          <dgm:resizeHandles val="exact"/>
        </dgm:presLayoutVars>
      </dgm:prSet>
      <dgm:spPr/>
    </dgm:pt>
    <dgm:pt modelId="{25A2C519-8E1E-40D8-86C8-10280DBD9731}" type="pres">
      <dgm:prSet presAssocID="{BC75F52C-9D5A-452B-A2A6-24A2A6E1C313}" presName="parentText" presStyleLbl="node1" presStyleIdx="0" presStyleCnt="4">
        <dgm:presLayoutVars>
          <dgm:chMax val="0"/>
          <dgm:bulletEnabled val="1"/>
        </dgm:presLayoutVars>
      </dgm:prSet>
      <dgm:spPr/>
    </dgm:pt>
    <dgm:pt modelId="{5DFA7F56-9106-40EA-B050-9E5057838F55}" type="pres">
      <dgm:prSet presAssocID="{7BE9FF4C-FB60-451C-A14E-A094D25E7CD0}" presName="spacer" presStyleCnt="0"/>
      <dgm:spPr/>
    </dgm:pt>
    <dgm:pt modelId="{6652B084-BDCC-4194-AA1A-AD30097883C4}" type="pres">
      <dgm:prSet presAssocID="{189DEB9D-884A-40D5-80DC-51BA728BAA3D}" presName="parentText" presStyleLbl="node1" presStyleIdx="1" presStyleCnt="4" custLinFactNeighborX="-356" custLinFactNeighborY="8041">
        <dgm:presLayoutVars>
          <dgm:chMax val="0"/>
          <dgm:bulletEnabled val="1"/>
        </dgm:presLayoutVars>
      </dgm:prSet>
      <dgm:spPr/>
    </dgm:pt>
    <dgm:pt modelId="{21E8B9AB-9E96-4051-B9C6-89FDD0AA0CBB}" type="pres">
      <dgm:prSet presAssocID="{520AC135-BC8A-4FA7-A219-43A70C4B2050}" presName="spacer" presStyleCnt="0"/>
      <dgm:spPr/>
    </dgm:pt>
    <dgm:pt modelId="{490B42AD-CF79-444D-BC3A-64722867390B}" type="pres">
      <dgm:prSet presAssocID="{49AAC61D-CBAE-4BF0-849F-32C4F44AE16C}" presName="parentText" presStyleLbl="node1" presStyleIdx="2" presStyleCnt="4" custLinFactNeighborX="-1783" custLinFactNeighborY="50762">
        <dgm:presLayoutVars>
          <dgm:chMax val="0"/>
          <dgm:bulletEnabled val="1"/>
        </dgm:presLayoutVars>
      </dgm:prSet>
      <dgm:spPr/>
    </dgm:pt>
    <dgm:pt modelId="{28428530-6507-4BA3-94EB-E369EBEF4871}" type="pres">
      <dgm:prSet presAssocID="{6A13B180-8EC0-4BDF-B9F2-F38B7E6C7FAD}" presName="spacer" presStyleCnt="0"/>
      <dgm:spPr/>
    </dgm:pt>
    <dgm:pt modelId="{93A3D80C-94C5-47A6-939D-3C9C1912693C}" type="pres">
      <dgm:prSet presAssocID="{6DDFCCCB-965C-4D0C-857C-F3B3593BB896}" presName="parentText" presStyleLbl="node1" presStyleIdx="3" presStyleCnt="4">
        <dgm:presLayoutVars>
          <dgm:chMax val="0"/>
          <dgm:bulletEnabled val="1"/>
        </dgm:presLayoutVars>
      </dgm:prSet>
      <dgm:spPr/>
    </dgm:pt>
  </dgm:ptLst>
  <dgm:cxnLst>
    <dgm:cxn modelId="{2EE58808-3A0D-44F7-B4CA-64514E4261F5}" type="presOf" srcId="{189DEB9D-884A-40D5-80DC-51BA728BAA3D}" destId="{6652B084-BDCC-4194-AA1A-AD30097883C4}" srcOrd="0" destOrd="0" presId="urn:microsoft.com/office/officeart/2005/8/layout/vList2"/>
    <dgm:cxn modelId="{94CCA938-2359-4616-938F-AA81BD1A9786}" type="presOf" srcId="{BC75F52C-9D5A-452B-A2A6-24A2A6E1C313}" destId="{25A2C519-8E1E-40D8-86C8-10280DBD9731}" srcOrd="0" destOrd="0" presId="urn:microsoft.com/office/officeart/2005/8/layout/vList2"/>
    <dgm:cxn modelId="{54F2BD66-4690-4045-BD1C-2DC741F72CC0}" srcId="{D6B7768A-F392-4CB3-8AFB-441D2824114F}" destId="{189DEB9D-884A-40D5-80DC-51BA728BAA3D}" srcOrd="1" destOrd="0" parTransId="{3750B4BA-8D52-477F-9454-888198C5E2E9}" sibTransId="{520AC135-BC8A-4FA7-A219-43A70C4B2050}"/>
    <dgm:cxn modelId="{C0203091-9EF3-4345-BC8F-55B4E5F38F5D}" type="presOf" srcId="{6DDFCCCB-965C-4D0C-857C-F3B3593BB896}" destId="{93A3D80C-94C5-47A6-939D-3C9C1912693C}" srcOrd="0" destOrd="0" presId="urn:microsoft.com/office/officeart/2005/8/layout/vList2"/>
    <dgm:cxn modelId="{90D23CB0-96B7-485F-AC50-F69E523DB94B}" srcId="{D6B7768A-F392-4CB3-8AFB-441D2824114F}" destId="{49AAC61D-CBAE-4BF0-849F-32C4F44AE16C}" srcOrd="2" destOrd="0" parTransId="{E600FFB3-D321-44EE-A5DD-063C0F21BA22}" sibTransId="{6A13B180-8EC0-4BDF-B9F2-F38B7E6C7FAD}"/>
    <dgm:cxn modelId="{4E1329BA-DD35-48A4-BE42-9397DD4154EA}" srcId="{D6B7768A-F392-4CB3-8AFB-441D2824114F}" destId="{6DDFCCCB-965C-4D0C-857C-F3B3593BB896}" srcOrd="3" destOrd="0" parTransId="{AF3FF224-29F6-4878-9239-B349C789C200}" sibTransId="{915F2AB2-E05F-432D-A31E-AAECE8262713}"/>
    <dgm:cxn modelId="{A71195C4-2F60-4A1A-B574-24F46012BD35}" type="presOf" srcId="{49AAC61D-CBAE-4BF0-849F-32C4F44AE16C}" destId="{490B42AD-CF79-444D-BC3A-64722867390B}" srcOrd="0" destOrd="0" presId="urn:microsoft.com/office/officeart/2005/8/layout/vList2"/>
    <dgm:cxn modelId="{5FABABCE-D5A9-456F-ABE3-16A0FEDF1B48}" srcId="{D6B7768A-F392-4CB3-8AFB-441D2824114F}" destId="{BC75F52C-9D5A-452B-A2A6-24A2A6E1C313}" srcOrd="0" destOrd="0" parTransId="{22503097-DC24-4F01-949C-A4F5213A420C}" sibTransId="{7BE9FF4C-FB60-451C-A14E-A094D25E7CD0}"/>
    <dgm:cxn modelId="{B8D7D5E4-6341-4C39-82E9-185C80960C35}" type="presOf" srcId="{D6B7768A-F392-4CB3-8AFB-441D2824114F}" destId="{39D478A0-1887-45B8-B18F-05F8C325F514}" srcOrd="0" destOrd="0" presId="urn:microsoft.com/office/officeart/2005/8/layout/vList2"/>
    <dgm:cxn modelId="{2F683864-9145-4F94-AB35-9CC91D79B842}" type="presParOf" srcId="{39D478A0-1887-45B8-B18F-05F8C325F514}" destId="{25A2C519-8E1E-40D8-86C8-10280DBD9731}" srcOrd="0" destOrd="0" presId="urn:microsoft.com/office/officeart/2005/8/layout/vList2"/>
    <dgm:cxn modelId="{C3B0E565-C12F-4B9A-B195-783F20172370}" type="presParOf" srcId="{39D478A0-1887-45B8-B18F-05F8C325F514}" destId="{5DFA7F56-9106-40EA-B050-9E5057838F55}" srcOrd="1" destOrd="0" presId="urn:microsoft.com/office/officeart/2005/8/layout/vList2"/>
    <dgm:cxn modelId="{63D5023C-E07A-4FEC-8D31-F5BFA62F2F8C}" type="presParOf" srcId="{39D478A0-1887-45B8-B18F-05F8C325F514}" destId="{6652B084-BDCC-4194-AA1A-AD30097883C4}" srcOrd="2" destOrd="0" presId="urn:microsoft.com/office/officeart/2005/8/layout/vList2"/>
    <dgm:cxn modelId="{6E3EAF8D-F08C-43E8-ABE8-EE5310EA0DAE}" type="presParOf" srcId="{39D478A0-1887-45B8-B18F-05F8C325F514}" destId="{21E8B9AB-9E96-4051-B9C6-89FDD0AA0CBB}" srcOrd="3" destOrd="0" presId="urn:microsoft.com/office/officeart/2005/8/layout/vList2"/>
    <dgm:cxn modelId="{0C46A370-A753-41E6-B610-7D7C433492B7}" type="presParOf" srcId="{39D478A0-1887-45B8-B18F-05F8C325F514}" destId="{490B42AD-CF79-444D-BC3A-64722867390B}" srcOrd="4" destOrd="0" presId="urn:microsoft.com/office/officeart/2005/8/layout/vList2"/>
    <dgm:cxn modelId="{962AB843-DDA2-422B-B323-ECA6D3B3308B}" type="presParOf" srcId="{39D478A0-1887-45B8-B18F-05F8C325F514}" destId="{28428530-6507-4BA3-94EB-E369EBEF4871}" srcOrd="5" destOrd="0" presId="urn:microsoft.com/office/officeart/2005/8/layout/vList2"/>
    <dgm:cxn modelId="{39737624-2214-42A8-A74B-9DE6BD54A1FC}" type="presParOf" srcId="{39D478A0-1887-45B8-B18F-05F8C325F514}" destId="{93A3D80C-94C5-47A6-939D-3C9C1912693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2C519-8E1E-40D8-86C8-10280DBD9731}">
      <dsp:nvSpPr>
        <dsp:cNvPr id="0" name=""/>
        <dsp:cNvSpPr/>
      </dsp:nvSpPr>
      <dsp:spPr>
        <a:xfrm>
          <a:off x="0" y="37268"/>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b="1" kern="1200" dirty="0"/>
            <a:t>Motoriek (NMT)</a:t>
          </a:r>
          <a:endParaRPr lang="en-US" sz="4000" b="1" kern="1200" dirty="0"/>
        </a:p>
      </dsp:txBody>
      <dsp:txXfrm>
        <a:off x="47976" y="85244"/>
        <a:ext cx="10419648" cy="886848"/>
      </dsp:txXfrm>
    </dsp:sp>
    <dsp:sp modelId="{6652B084-BDCC-4194-AA1A-AD30097883C4}">
      <dsp:nvSpPr>
        <dsp:cNvPr id="0" name=""/>
        <dsp:cNvSpPr/>
      </dsp:nvSpPr>
      <dsp:spPr>
        <a:xfrm>
          <a:off x="0" y="1144532"/>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dirty="0"/>
            <a:t>Spraak/taal (NMT)</a:t>
          </a:r>
          <a:endParaRPr lang="en-US" sz="4000" kern="1200" dirty="0"/>
        </a:p>
      </dsp:txBody>
      <dsp:txXfrm>
        <a:off x="47976" y="1192508"/>
        <a:ext cx="10419648" cy="886848"/>
      </dsp:txXfrm>
    </dsp:sp>
    <dsp:sp modelId="{490B42AD-CF79-444D-BC3A-64722867390B}">
      <dsp:nvSpPr>
        <dsp:cNvPr id="0" name=""/>
        <dsp:cNvSpPr/>
      </dsp:nvSpPr>
      <dsp:spPr>
        <a:xfrm>
          <a:off x="0" y="2291746"/>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dirty="0"/>
            <a:t>Cognitie (NMT)</a:t>
          </a:r>
          <a:endParaRPr lang="en-US" sz="4000" kern="1200" dirty="0"/>
        </a:p>
      </dsp:txBody>
      <dsp:txXfrm>
        <a:off x="47976" y="2339722"/>
        <a:ext cx="10419648" cy="886848"/>
      </dsp:txXfrm>
    </dsp:sp>
    <dsp:sp modelId="{93A3D80C-94C5-47A6-939D-3C9C1912693C}">
      <dsp:nvSpPr>
        <dsp:cNvPr id="0" name=""/>
        <dsp:cNvSpPr/>
      </dsp:nvSpPr>
      <dsp:spPr>
        <a:xfrm>
          <a:off x="0" y="3331269"/>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dirty="0"/>
            <a:t>Stemming (MT)</a:t>
          </a:r>
          <a:endParaRPr lang="en-US" sz="4000" kern="1200" dirty="0"/>
        </a:p>
      </dsp:txBody>
      <dsp:txXfrm>
        <a:off x="47976" y="3379245"/>
        <a:ext cx="10419648" cy="886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F4070-AF90-419A-B385-9125D61D14E7}">
      <dsp:nvSpPr>
        <dsp:cNvPr id="0" name=""/>
        <dsp:cNvSpPr/>
      </dsp:nvSpPr>
      <dsp:spPr>
        <a:xfrm>
          <a:off x="0" y="2124"/>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AE2C8-F218-448E-B30C-66EAA8056248}">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nl-NL" sz="3800" kern="1200">
              <a:hlinkClick xmlns:r="http://schemas.openxmlformats.org/officeDocument/2006/relationships" r:id="rId1"/>
            </a:rPr>
            <a:t>https://nmtbeweegt.wordpress.com/</a:t>
          </a:r>
          <a:endParaRPr lang="en-US" sz="3800" kern="1200"/>
        </a:p>
      </dsp:txBody>
      <dsp:txXfrm>
        <a:off x="0" y="2124"/>
        <a:ext cx="10515600" cy="1449029"/>
      </dsp:txXfrm>
    </dsp:sp>
    <dsp:sp modelId="{52E97D84-C9F7-4129-8FC5-698E51FB3643}">
      <dsp:nvSpPr>
        <dsp:cNvPr id="0" name=""/>
        <dsp:cNvSpPr/>
      </dsp:nvSpPr>
      <dsp:spPr>
        <a:xfrm>
          <a:off x="0" y="1451154"/>
          <a:ext cx="10515600"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F6A872-18CD-4B8D-84CC-5B67A6E7AE81}">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nl-NL" sz="3800" kern="1200" dirty="0">
              <a:hlinkClick xmlns:r="http://schemas.openxmlformats.org/officeDocument/2006/relationships" r:id="rId2"/>
            </a:rPr>
            <a:t>https://www.youtube.com/watch?v=C5g09T-riCE</a:t>
          </a:r>
          <a:endParaRPr lang="en-US" sz="3800" kern="1200" dirty="0"/>
        </a:p>
      </dsp:txBody>
      <dsp:txXfrm>
        <a:off x="0" y="1451154"/>
        <a:ext cx="10515600" cy="1449029"/>
      </dsp:txXfrm>
    </dsp:sp>
    <dsp:sp modelId="{F7B2BED4-99B2-44EF-BA0A-ABE92EDB4811}">
      <dsp:nvSpPr>
        <dsp:cNvPr id="0" name=""/>
        <dsp:cNvSpPr/>
      </dsp:nvSpPr>
      <dsp:spPr>
        <a:xfrm>
          <a:off x="0" y="2900183"/>
          <a:ext cx="10515600"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562629-7376-417E-9250-2A509E920245}">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nl-NL" sz="3800" kern="1200">
              <a:hlinkClick xmlns:r="http://schemas.openxmlformats.org/officeDocument/2006/relationships" r:id="rId3"/>
            </a:rPr>
            <a:t>https://www.youtube.com/watch?v=KiuVB10QT-s</a:t>
          </a:r>
          <a:r>
            <a:rPr lang="nl-NL" sz="3800" kern="1200"/>
            <a:t> </a:t>
          </a:r>
          <a:endParaRPr lang="en-US" sz="3800" kern="1200"/>
        </a:p>
      </dsp:txBody>
      <dsp:txXfrm>
        <a:off x="0" y="2900183"/>
        <a:ext cx="10515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2C519-8E1E-40D8-86C8-10280DBD9731}">
      <dsp:nvSpPr>
        <dsp:cNvPr id="0" name=""/>
        <dsp:cNvSpPr/>
      </dsp:nvSpPr>
      <dsp:spPr>
        <a:xfrm>
          <a:off x="0" y="37268"/>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a:t>Motoriek</a:t>
          </a:r>
          <a:endParaRPr lang="en-US" sz="4000" kern="1200"/>
        </a:p>
      </dsp:txBody>
      <dsp:txXfrm>
        <a:off x="47976" y="85244"/>
        <a:ext cx="10419648" cy="886848"/>
      </dsp:txXfrm>
    </dsp:sp>
    <dsp:sp modelId="{6652B084-BDCC-4194-AA1A-AD30097883C4}">
      <dsp:nvSpPr>
        <dsp:cNvPr id="0" name=""/>
        <dsp:cNvSpPr/>
      </dsp:nvSpPr>
      <dsp:spPr>
        <a:xfrm>
          <a:off x="0" y="1144532"/>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b="1" kern="1200" dirty="0"/>
            <a:t>Spraak/taal</a:t>
          </a:r>
          <a:endParaRPr lang="en-US" sz="4000" b="1" kern="1200" dirty="0"/>
        </a:p>
      </dsp:txBody>
      <dsp:txXfrm>
        <a:off x="47976" y="1192508"/>
        <a:ext cx="10419648" cy="886848"/>
      </dsp:txXfrm>
    </dsp:sp>
    <dsp:sp modelId="{490B42AD-CF79-444D-BC3A-64722867390B}">
      <dsp:nvSpPr>
        <dsp:cNvPr id="0" name=""/>
        <dsp:cNvSpPr/>
      </dsp:nvSpPr>
      <dsp:spPr>
        <a:xfrm>
          <a:off x="0" y="2291746"/>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a:t>Cognitie</a:t>
          </a:r>
          <a:endParaRPr lang="en-US" sz="4000" kern="1200"/>
        </a:p>
      </dsp:txBody>
      <dsp:txXfrm>
        <a:off x="47976" y="2339722"/>
        <a:ext cx="10419648" cy="886848"/>
      </dsp:txXfrm>
    </dsp:sp>
    <dsp:sp modelId="{93A3D80C-94C5-47A6-939D-3C9C1912693C}">
      <dsp:nvSpPr>
        <dsp:cNvPr id="0" name=""/>
        <dsp:cNvSpPr/>
      </dsp:nvSpPr>
      <dsp:spPr>
        <a:xfrm>
          <a:off x="0" y="3331269"/>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a:t>Stemming</a:t>
          </a:r>
          <a:endParaRPr lang="en-US" sz="4000" kern="1200"/>
        </a:p>
      </dsp:txBody>
      <dsp:txXfrm>
        <a:off x="47976" y="3379245"/>
        <a:ext cx="10419648" cy="8868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2C519-8E1E-40D8-86C8-10280DBD9731}">
      <dsp:nvSpPr>
        <dsp:cNvPr id="0" name=""/>
        <dsp:cNvSpPr/>
      </dsp:nvSpPr>
      <dsp:spPr>
        <a:xfrm>
          <a:off x="0" y="37268"/>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a:t>Motoriek</a:t>
          </a:r>
          <a:endParaRPr lang="en-US" sz="4000" kern="1200"/>
        </a:p>
      </dsp:txBody>
      <dsp:txXfrm>
        <a:off x="47976" y="85244"/>
        <a:ext cx="10419648" cy="886848"/>
      </dsp:txXfrm>
    </dsp:sp>
    <dsp:sp modelId="{6652B084-BDCC-4194-AA1A-AD30097883C4}">
      <dsp:nvSpPr>
        <dsp:cNvPr id="0" name=""/>
        <dsp:cNvSpPr/>
      </dsp:nvSpPr>
      <dsp:spPr>
        <a:xfrm>
          <a:off x="0" y="1144532"/>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a:t>Spraak/taal</a:t>
          </a:r>
          <a:endParaRPr lang="en-US" sz="4000" kern="1200"/>
        </a:p>
      </dsp:txBody>
      <dsp:txXfrm>
        <a:off x="47976" y="1192508"/>
        <a:ext cx="10419648" cy="886848"/>
      </dsp:txXfrm>
    </dsp:sp>
    <dsp:sp modelId="{490B42AD-CF79-444D-BC3A-64722867390B}">
      <dsp:nvSpPr>
        <dsp:cNvPr id="0" name=""/>
        <dsp:cNvSpPr/>
      </dsp:nvSpPr>
      <dsp:spPr>
        <a:xfrm>
          <a:off x="0" y="2291746"/>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b="1" kern="1200" dirty="0"/>
            <a:t>Cognitie</a:t>
          </a:r>
          <a:endParaRPr lang="en-US" sz="4000" b="1" kern="1200" dirty="0"/>
        </a:p>
      </dsp:txBody>
      <dsp:txXfrm>
        <a:off x="47976" y="2339722"/>
        <a:ext cx="10419648" cy="886848"/>
      </dsp:txXfrm>
    </dsp:sp>
    <dsp:sp modelId="{93A3D80C-94C5-47A6-939D-3C9C1912693C}">
      <dsp:nvSpPr>
        <dsp:cNvPr id="0" name=""/>
        <dsp:cNvSpPr/>
      </dsp:nvSpPr>
      <dsp:spPr>
        <a:xfrm>
          <a:off x="0" y="3331269"/>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a:t>Stemming</a:t>
          </a:r>
          <a:endParaRPr lang="en-US" sz="4000" kern="1200"/>
        </a:p>
      </dsp:txBody>
      <dsp:txXfrm>
        <a:off x="47976" y="3379245"/>
        <a:ext cx="10419648" cy="8868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2C519-8E1E-40D8-86C8-10280DBD9731}">
      <dsp:nvSpPr>
        <dsp:cNvPr id="0" name=""/>
        <dsp:cNvSpPr/>
      </dsp:nvSpPr>
      <dsp:spPr>
        <a:xfrm>
          <a:off x="0" y="37268"/>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a:t>Motoriek</a:t>
          </a:r>
          <a:endParaRPr lang="en-US" sz="4000" kern="1200"/>
        </a:p>
      </dsp:txBody>
      <dsp:txXfrm>
        <a:off x="47976" y="85244"/>
        <a:ext cx="10419648" cy="886848"/>
      </dsp:txXfrm>
    </dsp:sp>
    <dsp:sp modelId="{6652B084-BDCC-4194-AA1A-AD30097883C4}">
      <dsp:nvSpPr>
        <dsp:cNvPr id="0" name=""/>
        <dsp:cNvSpPr/>
      </dsp:nvSpPr>
      <dsp:spPr>
        <a:xfrm>
          <a:off x="0" y="1144532"/>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a:t>Spraak/taal</a:t>
          </a:r>
          <a:endParaRPr lang="en-US" sz="4000" kern="1200"/>
        </a:p>
      </dsp:txBody>
      <dsp:txXfrm>
        <a:off x="47976" y="1192508"/>
        <a:ext cx="10419648" cy="886848"/>
      </dsp:txXfrm>
    </dsp:sp>
    <dsp:sp modelId="{490B42AD-CF79-444D-BC3A-64722867390B}">
      <dsp:nvSpPr>
        <dsp:cNvPr id="0" name=""/>
        <dsp:cNvSpPr/>
      </dsp:nvSpPr>
      <dsp:spPr>
        <a:xfrm>
          <a:off x="0" y="2291746"/>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a:t>Cognitie</a:t>
          </a:r>
          <a:endParaRPr lang="en-US" sz="4000" kern="1200"/>
        </a:p>
      </dsp:txBody>
      <dsp:txXfrm>
        <a:off x="47976" y="2339722"/>
        <a:ext cx="10419648" cy="886848"/>
      </dsp:txXfrm>
    </dsp:sp>
    <dsp:sp modelId="{93A3D80C-94C5-47A6-939D-3C9C1912693C}">
      <dsp:nvSpPr>
        <dsp:cNvPr id="0" name=""/>
        <dsp:cNvSpPr/>
      </dsp:nvSpPr>
      <dsp:spPr>
        <a:xfrm>
          <a:off x="0" y="3331269"/>
          <a:ext cx="10515600" cy="98280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b="1" kern="1200" dirty="0"/>
            <a:t>Stemming</a:t>
          </a:r>
          <a:endParaRPr lang="en-US" sz="4000" b="1" kern="1200" dirty="0"/>
        </a:p>
      </dsp:txBody>
      <dsp:txXfrm>
        <a:off x="47976" y="3379245"/>
        <a:ext cx="10419648" cy="8868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50A63-F5A9-4107-A6B4-5FD7FDDBC6A6}" type="datetimeFigureOut">
              <a:rPr lang="nl-NL" smtClean="0"/>
              <a:t>17-12-2024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6EC62-332F-4472-B02A-268ED9B3A9C4}" type="slidenum">
              <a:rPr lang="nl-NL" smtClean="0"/>
              <a:t>‹#›</a:t>
            </a:fld>
            <a:endParaRPr lang="nl-NL"/>
          </a:p>
        </p:txBody>
      </p:sp>
    </p:spTree>
    <p:extLst>
      <p:ext uri="{BB962C8B-B14F-4D97-AF65-F5344CB8AC3E}">
        <p14:creationId xmlns:p14="http://schemas.microsoft.com/office/powerpoint/2010/main" val="297883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lobal.oup.com/academic/product/the-oxford-handbook-of-neurologic-music-therapy-9780199695461?cc=us&amp;lang=en&amp;"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journals.sagepub.com/doi/10.1177/1073858410377805" TargetMode="External"/><Relationship Id="rId5" Type="http://schemas.openxmlformats.org/officeDocument/2006/relationships/hyperlink" Target="https://academic.oup.com/jmt/article-abstract/49/3/278/983451" TargetMode="External"/><Relationship Id="rId4" Type="http://schemas.openxmlformats.org/officeDocument/2006/relationships/hyperlink" Target="https://www.jkp.com/uk/music-therapy-and-neurological-rehabilitation-1.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E346EC62-332F-4472-B02A-268ED9B3A9C4}" type="slidenum">
              <a:rPr lang="nl-NL" smtClean="0"/>
              <a:t>1</a:t>
            </a:fld>
            <a:endParaRPr lang="nl-NL"/>
          </a:p>
        </p:txBody>
      </p:sp>
    </p:spTree>
    <p:extLst>
      <p:ext uri="{BB962C8B-B14F-4D97-AF65-F5344CB8AC3E}">
        <p14:creationId xmlns:p14="http://schemas.microsoft.com/office/powerpoint/2010/main" val="177011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E346EC62-332F-4472-B02A-268ED9B3A9C4}" type="slidenum">
              <a:rPr lang="nl-NL" smtClean="0"/>
              <a:t>13</a:t>
            </a:fld>
            <a:endParaRPr lang="nl-NL"/>
          </a:p>
        </p:txBody>
      </p:sp>
    </p:spTree>
    <p:extLst>
      <p:ext uri="{BB962C8B-B14F-4D97-AF65-F5344CB8AC3E}">
        <p14:creationId xmlns:p14="http://schemas.microsoft.com/office/powerpoint/2010/main" val="537941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0" dirty="0">
                <a:solidFill>
                  <a:srgbClr val="4A4A4A"/>
                </a:solidFill>
                <a:effectLst/>
                <a:latin typeface="Helvetica-Neue"/>
              </a:rPr>
              <a:t>Muziektherapie helpt bij het herstel van lichamelijke, gevoels- en geestelijke klachten zoals verstarring, hyperventilatie, pijn, over-beweeglijkheid, maar ook bij angst, boosheid, woede, agressie, het verlies van identiteit, zelfrespect en zelfvertrouwen en het gevoel van eenzaamheid en verlatenheid. Het kan mensen leren omgaan met hun beperking. Muziektherapie besteedt  aandacht aan ademhaling, houding en beweging, alsmede aan interactie en communicatie tussen persoon en omgeving. Over de positieve invloed van muziek verschijnen regelmatig berichten, bijvoorbeeld</a:t>
            </a:r>
          </a:p>
          <a:p>
            <a:endParaRPr lang="nl-NL" b="0" i="0" dirty="0">
              <a:solidFill>
                <a:srgbClr val="4A4A4A"/>
              </a:solidFill>
              <a:effectLst/>
              <a:latin typeface="Helvetica-Neue"/>
            </a:endParaRPr>
          </a:p>
          <a:p>
            <a:r>
              <a:rPr lang="nl-NL" b="0" i="0" dirty="0">
                <a:solidFill>
                  <a:srgbClr val="666666"/>
                </a:solidFill>
                <a:effectLst/>
                <a:latin typeface="Open Sans" panose="020B0606030504020204" pitchFamily="34" charset="0"/>
              </a:rPr>
              <a:t>in contact zijn middels muziek roepen gedeelde herinneringen en emoties op die kunnen leiden tot een vergroting van het gevoel van eigenwaarde, vermindering van somberheid of angsten. </a:t>
            </a:r>
            <a:endParaRPr lang="nl-NL" dirty="0"/>
          </a:p>
        </p:txBody>
      </p:sp>
      <p:sp>
        <p:nvSpPr>
          <p:cNvPr id="4" name="Slide Number Placeholder 3"/>
          <p:cNvSpPr>
            <a:spLocks noGrp="1"/>
          </p:cNvSpPr>
          <p:nvPr>
            <p:ph type="sldNum" sz="quarter" idx="5"/>
          </p:nvPr>
        </p:nvSpPr>
        <p:spPr/>
        <p:txBody>
          <a:bodyPr/>
          <a:lstStyle/>
          <a:p>
            <a:fld id="{E346EC62-332F-4472-B02A-268ED9B3A9C4}" type="slidenum">
              <a:rPr lang="nl-NL" smtClean="0"/>
              <a:t>14</a:t>
            </a:fld>
            <a:endParaRPr lang="nl-NL"/>
          </a:p>
        </p:txBody>
      </p:sp>
    </p:spTree>
    <p:extLst>
      <p:ext uri="{BB962C8B-B14F-4D97-AF65-F5344CB8AC3E}">
        <p14:creationId xmlns:p14="http://schemas.microsoft.com/office/powerpoint/2010/main" val="66982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Therapie </a:t>
            </a:r>
            <a:r>
              <a:rPr lang="nl-NL" dirty="0" err="1"/>
              <a:t>for</a:t>
            </a:r>
            <a:r>
              <a:rPr lang="nl-NL" dirty="0"/>
              <a:t> non-musical goal</a:t>
            </a:r>
          </a:p>
          <a:p>
            <a:endParaRPr lang="nl-NL" dirty="0"/>
          </a:p>
          <a:p>
            <a:endParaRPr lang="nl-NL" dirty="0"/>
          </a:p>
          <a:p>
            <a:r>
              <a:rPr lang="nl-NL" b="1" dirty="0"/>
              <a:t>Neurologische Basis van NMT</a:t>
            </a:r>
          </a:p>
          <a:p>
            <a:r>
              <a:rPr lang="nl-NL" dirty="0"/>
              <a:t>Muziek activeert meerdere gebieden van de hersenen, inclusief die betrokken zijn bij motorische controle, emotie, en cognitie. Dit maakt het een krachtig hulpmiddel voor het bevorderen van neuroplasticiteit, wat essentieel is voor herstel en verbetering van motorische functies bij Parkinson.</a:t>
            </a:r>
          </a:p>
          <a:p>
            <a:endParaRPr lang="nl-NL" dirty="0"/>
          </a:p>
          <a:p>
            <a:r>
              <a:rPr lang="nl-NL" dirty="0"/>
              <a:t>NMT- 20 technieken (klinische stappen, wetenschappelijk bewezen: ritme “stuurt” middel entertainment beweging, spraak/taal))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Parkinson's</a:t>
            </a:r>
            <a:r>
              <a:rPr lang="nl-NL" dirty="0"/>
              <a:t> wordt gekenmerkt door symptomen zoals stijfheid, </a:t>
            </a:r>
            <a:r>
              <a:rPr lang="nl-NL" dirty="0" err="1"/>
              <a:t>tremoren</a:t>
            </a:r>
            <a:r>
              <a:rPr lang="nl-NL" dirty="0"/>
              <a:t>, en spraak- en taalproblemen door de degeneratie van zenuwcellen in de hersenen die dopamine produceren. Hier zijn enkele manieren waarop NMT kan helpen:</a:t>
            </a:r>
          </a:p>
          <a:p>
            <a:endParaRPr lang="nl-NL" dirty="0"/>
          </a:p>
          <a:p>
            <a:pPr>
              <a:buFont typeface="Arial" panose="020B0604020202020204" pitchFamily="34" charset="0"/>
              <a:buNone/>
            </a:pPr>
            <a:r>
              <a:rPr lang="nl-NL" b="1" dirty="0"/>
              <a:t>Dopaminerge Stimulatie:</a:t>
            </a:r>
            <a:r>
              <a:rPr lang="nl-NL" dirty="0"/>
              <a:t> Muziek kan de afgifte van dopamine stimuleren, een neurotransmitter die vaak </a:t>
            </a:r>
            <a:r>
              <a:rPr lang="nl-NL" dirty="0" err="1"/>
              <a:t>deficient</a:t>
            </a:r>
            <a:r>
              <a:rPr lang="nl-NL" dirty="0"/>
              <a:t> is bij </a:t>
            </a:r>
            <a:r>
              <a:rPr lang="nl-NL" dirty="0" err="1"/>
              <a:t>Parkinson-patiënten</a:t>
            </a:r>
            <a:r>
              <a:rPr lang="nl-NL" dirty="0"/>
              <a:t>. Dit kan bijdragen aan een verbeterde motorische functie en een vermindering van motorische symptomen.</a:t>
            </a:r>
          </a:p>
          <a:p>
            <a:endParaRPr lang="nl-NL" dirty="0"/>
          </a:p>
        </p:txBody>
      </p:sp>
      <p:sp>
        <p:nvSpPr>
          <p:cNvPr id="4" name="Slide Number Placeholder 3"/>
          <p:cNvSpPr>
            <a:spLocks noGrp="1"/>
          </p:cNvSpPr>
          <p:nvPr>
            <p:ph type="sldNum" sz="quarter" idx="5"/>
          </p:nvPr>
        </p:nvSpPr>
        <p:spPr/>
        <p:txBody>
          <a:bodyPr/>
          <a:lstStyle/>
          <a:p>
            <a:fld id="{E346EC62-332F-4472-B02A-268ED9B3A9C4}" type="slidenum">
              <a:rPr lang="nl-NL" smtClean="0"/>
              <a:t>2</a:t>
            </a:fld>
            <a:endParaRPr lang="nl-NL"/>
          </a:p>
        </p:txBody>
      </p:sp>
    </p:spTree>
    <p:extLst>
      <p:ext uri="{BB962C8B-B14F-4D97-AF65-F5344CB8AC3E}">
        <p14:creationId xmlns:p14="http://schemas.microsoft.com/office/powerpoint/2010/main" val="48142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nl-NL" b="1" dirty="0"/>
          </a:p>
          <a:p>
            <a:endParaRPr lang="nl-NL" dirty="0"/>
          </a:p>
        </p:txBody>
      </p:sp>
      <p:sp>
        <p:nvSpPr>
          <p:cNvPr id="4" name="Slide Number Placeholder 3"/>
          <p:cNvSpPr>
            <a:spLocks noGrp="1"/>
          </p:cNvSpPr>
          <p:nvPr>
            <p:ph type="sldNum" sz="quarter" idx="5"/>
          </p:nvPr>
        </p:nvSpPr>
        <p:spPr/>
        <p:txBody>
          <a:bodyPr/>
          <a:lstStyle/>
          <a:p>
            <a:fld id="{E346EC62-332F-4472-B02A-268ED9B3A9C4}" type="slidenum">
              <a:rPr lang="nl-NL" smtClean="0"/>
              <a:t>3</a:t>
            </a:fld>
            <a:endParaRPr lang="nl-NL"/>
          </a:p>
        </p:txBody>
      </p:sp>
    </p:spTree>
    <p:extLst>
      <p:ext uri="{BB962C8B-B14F-4D97-AF65-F5344CB8AC3E}">
        <p14:creationId xmlns:p14="http://schemas.microsoft.com/office/powerpoint/2010/main" val="295374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87126-50DE-7D81-78BC-647AB6E4A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D656C-15D8-482C-B396-752A0B6A6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65A78-493D-C96B-DEA3-30B8F3283194}"/>
              </a:ext>
            </a:extLst>
          </p:cNvPr>
          <p:cNvSpPr>
            <a:spLocks noGrp="1"/>
          </p:cNvSpPr>
          <p:nvPr>
            <p:ph type="body" idx="1"/>
          </p:nvPr>
        </p:nvSpPr>
        <p:spPr/>
        <p:txBody>
          <a:bodyPr/>
          <a:lstStyle/>
          <a:p>
            <a:r>
              <a:rPr lang="nl-NL" dirty="0"/>
              <a:t>NMT helpt bij het verbeteren van motorische functies bij patiënten met de ziekte van Parkinson. </a:t>
            </a:r>
          </a:p>
          <a:p>
            <a:r>
              <a:rPr lang="nl-NL" dirty="0"/>
              <a:t>Het maakt gebruik van de verbinding tussen muzikale parameters en motorische controle in de hersenen om bewegingen te verbeteren. </a:t>
            </a:r>
          </a:p>
          <a:p>
            <a:endParaRPr lang="nl-NL" b="1" dirty="0"/>
          </a:p>
          <a:p>
            <a:r>
              <a:rPr lang="nl-NL" b="1" dirty="0"/>
              <a:t>OEFENING:</a:t>
            </a:r>
          </a:p>
          <a:p>
            <a:r>
              <a:rPr lang="nl-NL" b="1" dirty="0"/>
              <a:t>…. BPM</a:t>
            </a:r>
          </a:p>
          <a:p>
            <a:endParaRPr lang="nl-NL" b="1" dirty="0"/>
          </a:p>
          <a:p>
            <a:r>
              <a:rPr lang="nl-NL" b="1" dirty="0"/>
              <a:t>Ritmische Auditieve Stimulatie (RAS)</a:t>
            </a:r>
            <a:r>
              <a:rPr lang="nl-NL" dirty="0"/>
              <a:t> wordt vaak gebruikt om het looppatroon en de algemene motoriek bij </a:t>
            </a:r>
            <a:r>
              <a:rPr lang="nl-NL" dirty="0" err="1"/>
              <a:t>Parkinson-patiënten</a:t>
            </a:r>
            <a:r>
              <a:rPr lang="nl-NL" dirty="0"/>
              <a:t> te verbeteren. RAS maakt gebruik van ritmische </a:t>
            </a:r>
            <a:r>
              <a:rPr lang="nl-NL" dirty="0" err="1"/>
              <a:t>cueing</a:t>
            </a:r>
            <a:r>
              <a:rPr lang="nl-NL" dirty="0"/>
              <a:t> om bewegingen te initiëren en te reguleren.</a:t>
            </a:r>
          </a:p>
          <a:p>
            <a:r>
              <a:rPr lang="nl-NL" dirty="0"/>
              <a:t>Verbeteren van het looppatroon, waaronder staplengte, loopsnelheid en stabiliteit.</a:t>
            </a:r>
          </a:p>
          <a:p>
            <a:pPr>
              <a:buFont typeface="Arial" panose="020B0604020202020204" pitchFamily="34" charset="0"/>
              <a:buNone/>
            </a:pPr>
            <a:endParaRPr lang="nl-NL" b="1" dirty="0"/>
          </a:p>
          <a:p>
            <a:pPr>
              <a:buFont typeface="Arial" panose="020B0604020202020204" pitchFamily="34" charset="0"/>
              <a:buNone/>
            </a:pPr>
            <a:r>
              <a:rPr lang="nl-NL" b="1" dirty="0"/>
              <a:t>Vermindering van </a:t>
            </a:r>
            <a:r>
              <a:rPr lang="nl-NL" b="1" dirty="0" err="1"/>
              <a:t>Freezing</a:t>
            </a:r>
            <a:r>
              <a:rPr lang="nl-NL" b="1" dirty="0"/>
              <a:t> Episodes:</a:t>
            </a:r>
            <a:r>
              <a:rPr lang="nl-NL" dirty="0"/>
              <a:t> </a:t>
            </a:r>
          </a:p>
          <a:p>
            <a:pPr>
              <a:buFont typeface="Arial" panose="020B0604020202020204" pitchFamily="34" charset="0"/>
              <a:buChar char="•"/>
            </a:pPr>
            <a:endParaRPr lang="nl-NL" b="1" dirty="0"/>
          </a:p>
          <a:p>
            <a:r>
              <a:rPr lang="nl-NL" b="1" dirty="0"/>
              <a:t>Therapeutische Toepassingen van NMT bij Motoriek</a:t>
            </a:r>
          </a:p>
          <a:p>
            <a:pPr>
              <a:buFont typeface="+mj-lt"/>
              <a:buAutoNum type="arabicPeriod"/>
            </a:pPr>
            <a:r>
              <a:rPr lang="nl-NL" b="1" dirty="0" err="1"/>
              <a:t>Sensorimotorische</a:t>
            </a:r>
            <a:r>
              <a:rPr lang="nl-NL" b="1" dirty="0"/>
              <a:t> Integratie:</a:t>
            </a:r>
            <a:endParaRPr lang="nl-NL" dirty="0"/>
          </a:p>
          <a:p>
            <a:pPr marL="742950" lvl="1" indent="-285750">
              <a:buFont typeface="+mj-lt"/>
              <a:buAutoNum type="arabicPeriod"/>
            </a:pPr>
            <a:r>
              <a:rPr lang="nl-NL" dirty="0"/>
              <a:t>NMT kan de </a:t>
            </a:r>
            <a:r>
              <a:rPr lang="nl-NL" dirty="0" err="1"/>
              <a:t>sensorimotorische</a:t>
            </a:r>
            <a:r>
              <a:rPr lang="nl-NL" dirty="0"/>
              <a:t> integratie verbeteren, wat cruciaal is voor het coördineren van complexe bewegingen. Muziektherapie helpt bij het synchroniseren van motorische reacties op auditieve stimuli, wat leidt tot betere bewegingscoördinatie.</a:t>
            </a:r>
          </a:p>
          <a:p>
            <a:pPr>
              <a:buFont typeface="+mj-lt"/>
              <a:buAutoNum type="arabicPeriod"/>
            </a:pPr>
            <a:r>
              <a:rPr lang="nl-NL" b="1" dirty="0" err="1"/>
              <a:t>Cueing</a:t>
            </a:r>
            <a:r>
              <a:rPr lang="nl-NL" b="1" dirty="0"/>
              <a:t> voor Dagelijkse Activiteiten:</a:t>
            </a:r>
            <a:endParaRPr lang="nl-NL" dirty="0"/>
          </a:p>
          <a:p>
            <a:pPr marL="742950" lvl="1" indent="-285750">
              <a:buFont typeface="+mj-lt"/>
              <a:buAutoNum type="arabicPeriod"/>
            </a:pPr>
            <a:r>
              <a:rPr lang="nl-NL" dirty="0"/>
              <a:t>Naast lopen kan ritmische </a:t>
            </a:r>
            <a:r>
              <a:rPr lang="nl-NL" dirty="0" err="1"/>
              <a:t>cueing</a:t>
            </a:r>
            <a:r>
              <a:rPr lang="nl-NL" dirty="0"/>
              <a:t> ook worden gebruikt om de uitvoering van dagelijkse activiteiten te verbeteren, zoals opstaan uit een stoel, draaien, en reiken naar objecten.</a:t>
            </a:r>
          </a:p>
          <a:p>
            <a:endParaRPr lang="nl-NL" dirty="0"/>
          </a:p>
        </p:txBody>
      </p:sp>
      <p:sp>
        <p:nvSpPr>
          <p:cNvPr id="4" name="Slide Number Placeholder 3">
            <a:extLst>
              <a:ext uri="{FF2B5EF4-FFF2-40B4-BE49-F238E27FC236}">
                <a16:creationId xmlns:a16="http://schemas.microsoft.com/office/drawing/2014/main" id="{DEF816D6-C7D7-1F7B-5020-09109F3B3811}"/>
              </a:ext>
            </a:extLst>
          </p:cNvPr>
          <p:cNvSpPr>
            <a:spLocks noGrp="1"/>
          </p:cNvSpPr>
          <p:nvPr>
            <p:ph type="sldNum" sz="quarter" idx="5"/>
          </p:nvPr>
        </p:nvSpPr>
        <p:spPr/>
        <p:txBody>
          <a:bodyPr/>
          <a:lstStyle/>
          <a:p>
            <a:fld id="{E346EC62-332F-4472-B02A-268ED9B3A9C4}" type="slidenum">
              <a:rPr lang="nl-NL" smtClean="0"/>
              <a:t>4</a:t>
            </a:fld>
            <a:endParaRPr lang="nl-NL"/>
          </a:p>
        </p:txBody>
      </p:sp>
    </p:spTree>
    <p:extLst>
      <p:ext uri="{BB962C8B-B14F-4D97-AF65-F5344CB8AC3E}">
        <p14:creationId xmlns:p14="http://schemas.microsoft.com/office/powerpoint/2010/main" val="364164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Mijn excuses voor het misverstand. Hier zijn enkele onderzoeken en literatuur die specifiek gericht zijn op de toepassing van neurologische muziektherapie (NMT) voor spraak- en taalproblemen bij de ziekte van Parkinson:</a:t>
            </a:r>
          </a:p>
          <a:p>
            <a:pPr>
              <a:buFont typeface="+mj-lt"/>
              <a:buAutoNum type="arabicPeriod"/>
            </a:pPr>
            <a:r>
              <a:rPr lang="nl-NL" b="1" dirty="0" err="1"/>
              <a:t>Thaut</a:t>
            </a:r>
            <a:r>
              <a:rPr lang="nl-NL" b="1" dirty="0"/>
              <a:t>, M. H., et al. (2009). "The </a:t>
            </a:r>
            <a:r>
              <a:rPr lang="nl-NL" b="1" dirty="0" err="1"/>
              <a:t>clinical</a:t>
            </a:r>
            <a:r>
              <a:rPr lang="nl-NL" b="1" dirty="0"/>
              <a:t> </a:t>
            </a:r>
            <a:r>
              <a:rPr lang="nl-NL" b="1" dirty="0" err="1"/>
              <a:t>neuroscience</a:t>
            </a:r>
            <a:r>
              <a:rPr lang="nl-NL" b="1" dirty="0"/>
              <a:t> of </a:t>
            </a:r>
            <a:r>
              <a:rPr lang="nl-NL" b="1" dirty="0" err="1"/>
              <a:t>music</a:t>
            </a:r>
            <a:r>
              <a:rPr lang="nl-NL" b="1" dirty="0"/>
              <a:t>: </a:t>
            </a:r>
            <a:r>
              <a:rPr lang="nl-NL" b="1" dirty="0" err="1"/>
              <a:t>Evidence-based</a:t>
            </a:r>
            <a:r>
              <a:rPr lang="nl-NL" b="1" dirty="0"/>
              <a:t> </a:t>
            </a:r>
            <a:r>
              <a:rPr lang="nl-NL" b="1" dirty="0" err="1"/>
              <a:t>principles</a:t>
            </a:r>
            <a:r>
              <a:rPr lang="nl-NL" b="1" dirty="0"/>
              <a:t> </a:t>
            </a:r>
            <a:r>
              <a:rPr lang="nl-NL" b="1" dirty="0" err="1"/>
              <a:t>and</a:t>
            </a:r>
            <a:r>
              <a:rPr lang="nl-NL" b="1" dirty="0"/>
              <a:t> </a:t>
            </a:r>
            <a:r>
              <a:rPr lang="nl-NL" b="1" dirty="0" err="1"/>
              <a:t>strategies</a:t>
            </a:r>
            <a:r>
              <a:rPr lang="nl-NL" b="1" dirty="0"/>
              <a:t> </a:t>
            </a:r>
            <a:r>
              <a:rPr lang="nl-NL" b="1" dirty="0" err="1"/>
              <a:t>for</a:t>
            </a:r>
            <a:r>
              <a:rPr lang="nl-NL" b="1" dirty="0"/>
              <a:t> </a:t>
            </a:r>
            <a:r>
              <a:rPr lang="nl-NL" b="1" dirty="0" err="1"/>
              <a:t>therapy</a:t>
            </a:r>
            <a:r>
              <a:rPr lang="nl-NL" b="1" dirty="0"/>
              <a:t> </a:t>
            </a:r>
            <a:r>
              <a:rPr lang="nl-NL" b="1" dirty="0" err="1"/>
              <a:t>and</a:t>
            </a:r>
            <a:r>
              <a:rPr lang="nl-NL" b="1" dirty="0"/>
              <a:t> </a:t>
            </a:r>
            <a:r>
              <a:rPr lang="nl-NL" b="1" dirty="0" err="1"/>
              <a:t>rehabilitation</a:t>
            </a:r>
            <a:r>
              <a:rPr lang="nl-NL" b="1" dirty="0"/>
              <a:t> in </a:t>
            </a:r>
            <a:r>
              <a:rPr lang="nl-NL" b="1" dirty="0" err="1"/>
              <a:t>Parkinson's</a:t>
            </a:r>
            <a:r>
              <a:rPr lang="nl-NL" b="1" dirty="0"/>
              <a:t> </a:t>
            </a:r>
            <a:r>
              <a:rPr lang="nl-NL" b="1" dirty="0" err="1"/>
              <a:t>disease</a:t>
            </a:r>
            <a:r>
              <a:rPr lang="nl-NL" b="1" dirty="0"/>
              <a:t>."</a:t>
            </a:r>
            <a:endParaRPr lang="nl-NL" dirty="0"/>
          </a:p>
          <a:p>
            <a:pPr marL="742950" lvl="1" indent="-285750">
              <a:buFont typeface="+mj-lt"/>
              <a:buAutoNum type="arabicPeriod"/>
            </a:pPr>
            <a:r>
              <a:rPr lang="nl-NL" dirty="0"/>
              <a:t>Deze studie bespreekt hoe muziektherapie kan worden gebruikt om spraak- en taalvaardigheden bij </a:t>
            </a:r>
            <a:r>
              <a:rPr lang="nl-NL" dirty="0" err="1"/>
              <a:t>Parkinson-patiënten</a:t>
            </a:r>
            <a:r>
              <a:rPr lang="nl-NL" dirty="0"/>
              <a:t> te verbeteren. Het onderzoek laat zien dat ritmische </a:t>
            </a:r>
            <a:r>
              <a:rPr lang="nl-NL" dirty="0" err="1"/>
              <a:t>cueing</a:t>
            </a:r>
            <a:r>
              <a:rPr lang="nl-NL" dirty="0"/>
              <a:t> en muzikale oefeningen kunnen helpen bij het verbeteren van articulatie, prosodie en stemcontrole.</a:t>
            </a:r>
          </a:p>
          <a:p>
            <a:pPr marL="742950" lvl="1" indent="-285750">
              <a:buFont typeface="+mj-lt"/>
              <a:buAutoNum type="arabicPeriod"/>
            </a:pPr>
            <a:r>
              <a:rPr lang="nl-NL" dirty="0"/>
              <a:t>Referentie: </a:t>
            </a:r>
            <a:r>
              <a:rPr lang="nl-NL" dirty="0" err="1"/>
              <a:t>Thaut</a:t>
            </a:r>
            <a:r>
              <a:rPr lang="nl-NL" dirty="0"/>
              <a:t>, M. H., &amp; </a:t>
            </a:r>
            <a:r>
              <a:rPr lang="nl-NL" dirty="0" err="1"/>
              <a:t>Hoemberg</a:t>
            </a:r>
            <a:r>
              <a:rPr lang="nl-NL" dirty="0"/>
              <a:t>, V. (Eds.). (2014). The Oxford </a:t>
            </a:r>
            <a:r>
              <a:rPr lang="nl-NL" dirty="0" err="1"/>
              <a:t>Handbook</a:t>
            </a:r>
            <a:r>
              <a:rPr lang="nl-NL" dirty="0"/>
              <a:t> of Neurologic Music </a:t>
            </a:r>
            <a:r>
              <a:rPr lang="nl-NL" dirty="0" err="1"/>
              <a:t>Therapy</a:t>
            </a:r>
            <a:r>
              <a:rPr lang="nl-NL" dirty="0"/>
              <a:t>. Oxford University Press. </a:t>
            </a:r>
            <a:r>
              <a:rPr lang="nl-NL" dirty="0">
                <a:hlinkClick r:id="rId3"/>
              </a:rPr>
              <a:t>Link</a:t>
            </a:r>
            <a:endParaRPr lang="nl-NL" dirty="0"/>
          </a:p>
          <a:p>
            <a:pPr>
              <a:buFont typeface="+mj-lt"/>
              <a:buAutoNum type="arabicPeriod"/>
            </a:pPr>
            <a:r>
              <a:rPr lang="nl-NL" b="1" dirty="0" err="1"/>
              <a:t>Thaut</a:t>
            </a:r>
            <a:r>
              <a:rPr lang="nl-NL" b="1" dirty="0"/>
              <a:t>, M. H. (2005). "Neurologic Music </a:t>
            </a:r>
            <a:r>
              <a:rPr lang="nl-NL" b="1" dirty="0" err="1"/>
              <a:t>Therapy</a:t>
            </a:r>
            <a:r>
              <a:rPr lang="nl-NL" b="1" dirty="0"/>
              <a:t> in Speech </a:t>
            </a:r>
            <a:r>
              <a:rPr lang="nl-NL" b="1" dirty="0" err="1"/>
              <a:t>and</a:t>
            </a:r>
            <a:r>
              <a:rPr lang="nl-NL" b="1" dirty="0"/>
              <a:t> Language </a:t>
            </a:r>
            <a:r>
              <a:rPr lang="nl-NL" b="1" dirty="0" err="1"/>
              <a:t>Rehabilitation</a:t>
            </a:r>
            <a:r>
              <a:rPr lang="nl-NL" b="1" dirty="0"/>
              <a:t>."</a:t>
            </a:r>
            <a:endParaRPr lang="nl-NL" dirty="0"/>
          </a:p>
          <a:p>
            <a:pPr marL="742950" lvl="1" indent="-285750">
              <a:buFont typeface="+mj-lt"/>
              <a:buAutoNum type="arabicPeriod"/>
            </a:pPr>
            <a:r>
              <a:rPr lang="nl-NL" dirty="0"/>
              <a:t>In dit hoofdstuk bespreekt </a:t>
            </a:r>
            <a:r>
              <a:rPr lang="nl-NL" dirty="0" err="1"/>
              <a:t>Thaut</a:t>
            </a:r>
            <a:r>
              <a:rPr lang="nl-NL" dirty="0"/>
              <a:t> de toepassing van NMT voor spraak- en taalrevalidatie bij verschillende neurologische aandoeningen, waaronder Parkinson. Het richt zich op technieken zoals </a:t>
            </a:r>
            <a:r>
              <a:rPr lang="nl-NL" dirty="0" err="1"/>
              <a:t>Melodic</a:t>
            </a:r>
            <a:r>
              <a:rPr lang="nl-NL" dirty="0"/>
              <a:t> </a:t>
            </a:r>
            <a:r>
              <a:rPr lang="nl-NL" dirty="0" err="1"/>
              <a:t>Intonation</a:t>
            </a:r>
            <a:r>
              <a:rPr lang="nl-NL" dirty="0"/>
              <a:t> </a:t>
            </a:r>
            <a:r>
              <a:rPr lang="nl-NL" dirty="0" err="1"/>
              <a:t>Therapy</a:t>
            </a:r>
            <a:r>
              <a:rPr lang="nl-NL" dirty="0"/>
              <a:t> (MIT) en </a:t>
            </a:r>
            <a:r>
              <a:rPr lang="nl-NL" dirty="0" err="1"/>
              <a:t>Therapeutic</a:t>
            </a:r>
            <a:r>
              <a:rPr lang="nl-NL" dirty="0"/>
              <a:t> </a:t>
            </a:r>
            <a:r>
              <a:rPr lang="nl-NL" dirty="0" err="1"/>
              <a:t>Singing</a:t>
            </a:r>
            <a:r>
              <a:rPr lang="nl-NL" dirty="0"/>
              <a:t> (TS) die kunnen helpen bij het verbeteren van spraakproductie en taalverwerking.</a:t>
            </a:r>
          </a:p>
          <a:p>
            <a:pPr marL="742950" lvl="1" indent="-285750">
              <a:buFont typeface="+mj-lt"/>
              <a:buAutoNum type="arabicPeriod"/>
            </a:pPr>
            <a:r>
              <a:rPr lang="nl-NL" dirty="0"/>
              <a:t>Referentie: </a:t>
            </a:r>
            <a:r>
              <a:rPr lang="nl-NL" dirty="0" err="1"/>
              <a:t>Thaut</a:t>
            </a:r>
            <a:r>
              <a:rPr lang="nl-NL" dirty="0"/>
              <a:t>, M. H. (2005). Neurologic Music </a:t>
            </a:r>
            <a:r>
              <a:rPr lang="nl-NL" dirty="0" err="1"/>
              <a:t>Therapy</a:t>
            </a:r>
            <a:r>
              <a:rPr lang="nl-NL" dirty="0"/>
              <a:t> in Speech </a:t>
            </a:r>
            <a:r>
              <a:rPr lang="nl-NL" dirty="0" err="1"/>
              <a:t>and</a:t>
            </a:r>
            <a:r>
              <a:rPr lang="nl-NL" dirty="0"/>
              <a:t> Language </a:t>
            </a:r>
            <a:r>
              <a:rPr lang="nl-NL" dirty="0" err="1"/>
              <a:t>Rehabilitation</a:t>
            </a:r>
            <a:r>
              <a:rPr lang="nl-NL" dirty="0"/>
              <a:t>. In: Music </a:t>
            </a:r>
            <a:r>
              <a:rPr lang="nl-NL" dirty="0" err="1"/>
              <a:t>Therapy</a:t>
            </a:r>
            <a:r>
              <a:rPr lang="nl-NL" dirty="0"/>
              <a:t> </a:t>
            </a:r>
            <a:r>
              <a:rPr lang="nl-NL" dirty="0" err="1"/>
              <a:t>and</a:t>
            </a:r>
            <a:r>
              <a:rPr lang="nl-NL" dirty="0"/>
              <a:t> </a:t>
            </a:r>
            <a:r>
              <a:rPr lang="nl-NL" dirty="0" err="1"/>
              <a:t>Neurological</a:t>
            </a:r>
            <a:r>
              <a:rPr lang="nl-NL" dirty="0"/>
              <a:t> </a:t>
            </a:r>
            <a:r>
              <a:rPr lang="nl-NL" dirty="0" err="1"/>
              <a:t>Rehabilitation</a:t>
            </a:r>
            <a:r>
              <a:rPr lang="nl-NL" dirty="0"/>
              <a:t>: </a:t>
            </a:r>
            <a:r>
              <a:rPr lang="nl-NL" dirty="0" err="1"/>
              <a:t>Performing</a:t>
            </a:r>
            <a:r>
              <a:rPr lang="nl-NL" dirty="0"/>
              <a:t> Health. Jessica Kingsley </a:t>
            </a:r>
            <a:r>
              <a:rPr lang="nl-NL" dirty="0" err="1"/>
              <a:t>Publishers</a:t>
            </a:r>
            <a:r>
              <a:rPr lang="nl-NL" dirty="0"/>
              <a:t>. </a:t>
            </a:r>
            <a:r>
              <a:rPr lang="nl-NL" dirty="0">
                <a:hlinkClick r:id="rId4"/>
              </a:rPr>
              <a:t>Link</a:t>
            </a:r>
            <a:endParaRPr lang="nl-NL" dirty="0"/>
          </a:p>
          <a:p>
            <a:pPr>
              <a:buFont typeface="+mj-lt"/>
              <a:buAutoNum type="arabicPeriod"/>
            </a:pPr>
            <a:r>
              <a:rPr lang="nl-NL" b="1" dirty="0" err="1"/>
              <a:t>Elefant</a:t>
            </a:r>
            <a:r>
              <a:rPr lang="nl-NL" b="1" dirty="0"/>
              <a:t>, C., et al. (2012). "Effect of </a:t>
            </a:r>
            <a:r>
              <a:rPr lang="nl-NL" b="1" dirty="0" err="1"/>
              <a:t>group</a:t>
            </a:r>
            <a:r>
              <a:rPr lang="nl-NL" b="1" dirty="0"/>
              <a:t> </a:t>
            </a:r>
            <a:r>
              <a:rPr lang="nl-NL" b="1" dirty="0" err="1"/>
              <a:t>music</a:t>
            </a:r>
            <a:r>
              <a:rPr lang="nl-NL" b="1" dirty="0"/>
              <a:t> </a:t>
            </a:r>
            <a:r>
              <a:rPr lang="nl-NL" b="1" dirty="0" err="1"/>
              <a:t>therapy</a:t>
            </a:r>
            <a:r>
              <a:rPr lang="nl-NL" b="1" dirty="0"/>
              <a:t> on </a:t>
            </a:r>
            <a:r>
              <a:rPr lang="nl-NL" b="1" dirty="0" err="1"/>
              <a:t>mood</a:t>
            </a:r>
            <a:r>
              <a:rPr lang="nl-NL" b="1" dirty="0"/>
              <a:t>, speech, </a:t>
            </a:r>
            <a:r>
              <a:rPr lang="nl-NL" b="1" dirty="0" err="1"/>
              <a:t>and</a:t>
            </a:r>
            <a:r>
              <a:rPr lang="nl-NL" b="1" dirty="0"/>
              <a:t> </a:t>
            </a:r>
            <a:r>
              <a:rPr lang="nl-NL" b="1" dirty="0" err="1"/>
              <a:t>singing</a:t>
            </a:r>
            <a:r>
              <a:rPr lang="nl-NL" b="1" dirty="0"/>
              <a:t> in </a:t>
            </a:r>
            <a:r>
              <a:rPr lang="nl-NL" b="1" dirty="0" err="1"/>
              <a:t>individuals</a:t>
            </a:r>
            <a:r>
              <a:rPr lang="nl-NL" b="1" dirty="0"/>
              <a:t> </a:t>
            </a:r>
            <a:r>
              <a:rPr lang="nl-NL" b="1" dirty="0" err="1"/>
              <a:t>with</a:t>
            </a:r>
            <a:r>
              <a:rPr lang="nl-NL" b="1" dirty="0"/>
              <a:t> </a:t>
            </a:r>
            <a:r>
              <a:rPr lang="nl-NL" b="1" dirty="0" err="1"/>
              <a:t>Parkinson's</a:t>
            </a:r>
            <a:r>
              <a:rPr lang="nl-NL" b="1" dirty="0"/>
              <a:t> </a:t>
            </a:r>
            <a:r>
              <a:rPr lang="nl-NL" b="1" dirty="0" err="1"/>
              <a:t>disease</a:t>
            </a:r>
            <a:r>
              <a:rPr lang="nl-NL" b="1" dirty="0"/>
              <a:t>: A </a:t>
            </a:r>
            <a:r>
              <a:rPr lang="nl-NL" b="1" dirty="0" err="1"/>
              <a:t>feasibility</a:t>
            </a:r>
            <a:r>
              <a:rPr lang="nl-NL" b="1" dirty="0"/>
              <a:t> </a:t>
            </a:r>
            <a:r>
              <a:rPr lang="nl-NL" b="1" dirty="0" err="1"/>
              <a:t>study</a:t>
            </a:r>
            <a:r>
              <a:rPr lang="nl-NL" b="1" dirty="0"/>
              <a:t>."</a:t>
            </a:r>
            <a:endParaRPr lang="nl-NL" dirty="0"/>
          </a:p>
          <a:p>
            <a:pPr marL="742950" lvl="1" indent="-285750">
              <a:buFont typeface="+mj-lt"/>
              <a:buAutoNum type="arabicPeriod"/>
            </a:pPr>
            <a:r>
              <a:rPr lang="nl-NL" dirty="0"/>
              <a:t>Deze studie onderzoekt de effecten van groepsmuziektherapie op de stemming, spraak en zang bij </a:t>
            </a:r>
            <a:r>
              <a:rPr lang="nl-NL" dirty="0" err="1"/>
              <a:t>Parkinson-patiënten</a:t>
            </a:r>
            <a:r>
              <a:rPr lang="nl-NL" dirty="0"/>
              <a:t>. De resultaten suggereren dat muziektherapie positieve effecten kan hebben op spraakhelderheid en expressiviteit.</a:t>
            </a:r>
          </a:p>
          <a:p>
            <a:pPr marL="742950" lvl="1" indent="-285750">
              <a:buFont typeface="+mj-lt"/>
              <a:buAutoNum type="arabicPeriod"/>
            </a:pPr>
            <a:r>
              <a:rPr lang="nl-NL" dirty="0"/>
              <a:t>Referentie: </a:t>
            </a:r>
            <a:r>
              <a:rPr lang="nl-NL" dirty="0" err="1"/>
              <a:t>Elefant</a:t>
            </a:r>
            <a:r>
              <a:rPr lang="nl-NL" dirty="0"/>
              <a:t>, C., Baker, F. A., </a:t>
            </a:r>
            <a:r>
              <a:rPr lang="nl-NL" dirty="0" err="1"/>
              <a:t>Lotan</a:t>
            </a:r>
            <a:r>
              <a:rPr lang="nl-NL" dirty="0"/>
              <a:t>, M., </a:t>
            </a:r>
            <a:r>
              <a:rPr lang="nl-NL" dirty="0" err="1"/>
              <a:t>Lagesen</a:t>
            </a:r>
            <a:r>
              <a:rPr lang="nl-NL" dirty="0"/>
              <a:t>, S. K., &amp; </a:t>
            </a:r>
            <a:r>
              <a:rPr lang="nl-NL" dirty="0" err="1"/>
              <a:t>Skeie</a:t>
            </a:r>
            <a:r>
              <a:rPr lang="nl-NL" dirty="0"/>
              <a:t>, G. O. (2012). Effect of </a:t>
            </a:r>
            <a:r>
              <a:rPr lang="nl-NL" dirty="0" err="1"/>
              <a:t>group</a:t>
            </a:r>
            <a:r>
              <a:rPr lang="nl-NL" dirty="0"/>
              <a:t> </a:t>
            </a:r>
            <a:r>
              <a:rPr lang="nl-NL" dirty="0" err="1"/>
              <a:t>music</a:t>
            </a:r>
            <a:r>
              <a:rPr lang="nl-NL" dirty="0"/>
              <a:t> </a:t>
            </a:r>
            <a:r>
              <a:rPr lang="nl-NL" dirty="0" err="1"/>
              <a:t>therapy</a:t>
            </a:r>
            <a:r>
              <a:rPr lang="nl-NL" dirty="0"/>
              <a:t> on </a:t>
            </a:r>
            <a:r>
              <a:rPr lang="nl-NL" dirty="0" err="1"/>
              <a:t>mood</a:t>
            </a:r>
            <a:r>
              <a:rPr lang="nl-NL" dirty="0"/>
              <a:t>, speech, </a:t>
            </a:r>
            <a:r>
              <a:rPr lang="nl-NL" dirty="0" err="1"/>
              <a:t>and</a:t>
            </a:r>
            <a:r>
              <a:rPr lang="nl-NL" dirty="0"/>
              <a:t> </a:t>
            </a:r>
            <a:r>
              <a:rPr lang="nl-NL" dirty="0" err="1"/>
              <a:t>singing</a:t>
            </a:r>
            <a:r>
              <a:rPr lang="nl-NL" dirty="0"/>
              <a:t> in </a:t>
            </a:r>
            <a:r>
              <a:rPr lang="nl-NL" dirty="0" err="1"/>
              <a:t>individuals</a:t>
            </a:r>
            <a:r>
              <a:rPr lang="nl-NL" dirty="0"/>
              <a:t> </a:t>
            </a:r>
            <a:r>
              <a:rPr lang="nl-NL" dirty="0" err="1"/>
              <a:t>with</a:t>
            </a:r>
            <a:r>
              <a:rPr lang="nl-NL" dirty="0"/>
              <a:t> </a:t>
            </a:r>
            <a:r>
              <a:rPr lang="nl-NL" dirty="0" err="1"/>
              <a:t>Parkinson's</a:t>
            </a:r>
            <a:r>
              <a:rPr lang="nl-NL" dirty="0"/>
              <a:t> </a:t>
            </a:r>
            <a:r>
              <a:rPr lang="nl-NL" dirty="0" err="1"/>
              <a:t>disease</a:t>
            </a:r>
            <a:r>
              <a:rPr lang="nl-NL" dirty="0"/>
              <a:t>: A </a:t>
            </a:r>
            <a:r>
              <a:rPr lang="nl-NL" dirty="0" err="1"/>
              <a:t>feasibility</a:t>
            </a:r>
            <a:r>
              <a:rPr lang="nl-NL" dirty="0"/>
              <a:t> </a:t>
            </a:r>
            <a:r>
              <a:rPr lang="nl-NL" dirty="0" err="1"/>
              <a:t>study</a:t>
            </a:r>
            <a:r>
              <a:rPr lang="nl-NL" dirty="0"/>
              <a:t>. Journal of Music </a:t>
            </a:r>
            <a:r>
              <a:rPr lang="nl-NL" dirty="0" err="1"/>
              <a:t>Therapy</a:t>
            </a:r>
            <a:r>
              <a:rPr lang="nl-NL" dirty="0"/>
              <a:t>, 49(3), 278-302. </a:t>
            </a:r>
            <a:r>
              <a:rPr lang="nl-NL" dirty="0">
                <a:hlinkClick r:id="rId5"/>
              </a:rPr>
              <a:t>Link</a:t>
            </a:r>
            <a:endParaRPr lang="nl-NL" dirty="0"/>
          </a:p>
          <a:p>
            <a:pPr>
              <a:buFont typeface="+mj-lt"/>
              <a:buAutoNum type="arabicPeriod"/>
            </a:pPr>
            <a:r>
              <a:rPr lang="nl-NL" b="1" dirty="0"/>
              <a:t>Wan, C. Y., &amp; </a:t>
            </a:r>
            <a:r>
              <a:rPr lang="nl-NL" b="1" dirty="0" err="1"/>
              <a:t>Schlaug</a:t>
            </a:r>
            <a:r>
              <a:rPr lang="nl-NL" b="1" dirty="0"/>
              <a:t>, G. (2010). "Music Making as a Tool </a:t>
            </a:r>
            <a:r>
              <a:rPr lang="nl-NL" b="1" dirty="0" err="1"/>
              <a:t>for</a:t>
            </a:r>
            <a:r>
              <a:rPr lang="nl-NL" b="1" dirty="0"/>
              <a:t> Promoting Brain </a:t>
            </a:r>
            <a:r>
              <a:rPr lang="nl-NL" b="1" dirty="0" err="1"/>
              <a:t>Plasticity</a:t>
            </a:r>
            <a:r>
              <a:rPr lang="nl-NL" b="1" dirty="0"/>
              <a:t> </a:t>
            </a:r>
            <a:r>
              <a:rPr lang="nl-NL" b="1" dirty="0" err="1"/>
              <a:t>across</a:t>
            </a:r>
            <a:r>
              <a:rPr lang="nl-NL" b="1" dirty="0"/>
              <a:t> </a:t>
            </a:r>
            <a:r>
              <a:rPr lang="nl-NL" b="1" dirty="0" err="1"/>
              <a:t>the</a:t>
            </a:r>
            <a:r>
              <a:rPr lang="nl-NL" b="1" dirty="0"/>
              <a:t> Life Span."</a:t>
            </a:r>
            <a:endParaRPr lang="nl-NL" dirty="0"/>
          </a:p>
          <a:p>
            <a:pPr marL="742950" lvl="1" indent="-285750">
              <a:buFont typeface="+mj-lt"/>
              <a:buAutoNum type="arabicPeriod"/>
            </a:pPr>
            <a:r>
              <a:rPr lang="nl-NL" dirty="0"/>
              <a:t>Dit artikel bespreekt hoe muzikale activiteiten, inclusief zingen en ritmische oefeningen, kunnen bijdragen aan de bevordering van neuroplasticiteit en spraakherstel bij neurologische aandoeningen zoals Parkinson. Hoewel het een breder perspectief biedt, bevat het waardevolle inzichten voor spraak- en taaltherapie.</a:t>
            </a:r>
          </a:p>
          <a:p>
            <a:pPr marL="742950" lvl="1" indent="-285750">
              <a:buFont typeface="+mj-lt"/>
              <a:buAutoNum type="arabicPeriod"/>
            </a:pPr>
            <a:r>
              <a:rPr lang="nl-NL" dirty="0"/>
              <a:t>Referentie: Wan, C. Y., &amp; </a:t>
            </a:r>
            <a:r>
              <a:rPr lang="nl-NL" dirty="0" err="1"/>
              <a:t>Schlaug</a:t>
            </a:r>
            <a:r>
              <a:rPr lang="nl-NL" dirty="0"/>
              <a:t>, G. (2010). Music Making as a Tool </a:t>
            </a:r>
            <a:r>
              <a:rPr lang="nl-NL" dirty="0" err="1"/>
              <a:t>for</a:t>
            </a:r>
            <a:r>
              <a:rPr lang="nl-NL" dirty="0"/>
              <a:t> Promoting Brain </a:t>
            </a:r>
            <a:r>
              <a:rPr lang="nl-NL" dirty="0" err="1"/>
              <a:t>Plasticity</a:t>
            </a:r>
            <a:r>
              <a:rPr lang="nl-NL" dirty="0"/>
              <a:t> </a:t>
            </a:r>
            <a:r>
              <a:rPr lang="nl-NL" dirty="0" err="1"/>
              <a:t>across</a:t>
            </a:r>
            <a:r>
              <a:rPr lang="nl-NL" dirty="0"/>
              <a:t> </a:t>
            </a:r>
            <a:r>
              <a:rPr lang="nl-NL" dirty="0" err="1"/>
              <a:t>the</a:t>
            </a:r>
            <a:r>
              <a:rPr lang="nl-NL" dirty="0"/>
              <a:t> Life Span. </a:t>
            </a:r>
            <a:r>
              <a:rPr lang="nl-NL" dirty="0" err="1"/>
              <a:t>Neuroscientist</a:t>
            </a:r>
            <a:r>
              <a:rPr lang="nl-NL" dirty="0"/>
              <a:t>, 16(5), 566-577. </a:t>
            </a:r>
            <a:r>
              <a:rPr lang="nl-NL" dirty="0">
                <a:hlinkClick r:id="rId6"/>
              </a:rPr>
              <a:t>Link</a:t>
            </a:r>
            <a:endParaRPr lang="nl-NL" dirty="0"/>
          </a:p>
          <a:p>
            <a:r>
              <a:rPr lang="nl-NL" b="1" dirty="0"/>
              <a:t>Toepassingen van NMT voor Spraak en Taal bij Parkinson</a:t>
            </a:r>
          </a:p>
          <a:p>
            <a:pPr>
              <a:buFont typeface="+mj-lt"/>
              <a:buAutoNum type="arabicPeriod"/>
            </a:pPr>
            <a:r>
              <a:rPr lang="nl-NL" b="1" dirty="0" err="1"/>
              <a:t>Melodic</a:t>
            </a:r>
            <a:r>
              <a:rPr lang="nl-NL" b="1" dirty="0"/>
              <a:t> </a:t>
            </a:r>
            <a:r>
              <a:rPr lang="nl-NL" b="1" dirty="0" err="1"/>
              <a:t>Intonation</a:t>
            </a:r>
            <a:r>
              <a:rPr lang="nl-NL" b="1" dirty="0"/>
              <a:t> </a:t>
            </a:r>
            <a:r>
              <a:rPr lang="nl-NL" b="1" dirty="0" err="1"/>
              <a:t>Therapy</a:t>
            </a:r>
            <a:r>
              <a:rPr lang="nl-NL" b="1" dirty="0"/>
              <a:t> (MIT):</a:t>
            </a:r>
            <a:endParaRPr lang="nl-NL" dirty="0"/>
          </a:p>
          <a:p>
            <a:pPr marL="742950" lvl="1" indent="-285750">
              <a:buFont typeface="+mj-lt"/>
              <a:buAutoNum type="arabicPeriod"/>
            </a:pPr>
            <a:r>
              <a:rPr lang="nl-NL" dirty="0"/>
              <a:t>MIT gebruikt melodie en ritme om spraakproductie te verbeteren. Het ritmische en melodische aspect van deze therapie helpt bij het activeren van de spraakcentra in de hersenen.</a:t>
            </a:r>
          </a:p>
          <a:p>
            <a:pPr>
              <a:buFont typeface="+mj-lt"/>
              <a:buAutoNum type="arabicPeriod"/>
            </a:pPr>
            <a:r>
              <a:rPr lang="nl-NL" b="1" dirty="0" err="1"/>
              <a:t>Therapeutic</a:t>
            </a:r>
            <a:r>
              <a:rPr lang="nl-NL" b="1" dirty="0"/>
              <a:t> </a:t>
            </a:r>
            <a:r>
              <a:rPr lang="nl-NL" b="1" dirty="0" err="1"/>
              <a:t>Singing</a:t>
            </a:r>
            <a:r>
              <a:rPr lang="nl-NL" b="1" dirty="0"/>
              <a:t> (TS):</a:t>
            </a:r>
            <a:endParaRPr lang="nl-NL" dirty="0"/>
          </a:p>
          <a:p>
            <a:pPr marL="742950" lvl="1" indent="-285750">
              <a:buFont typeface="+mj-lt"/>
              <a:buAutoNum type="arabicPeriod"/>
            </a:pPr>
            <a:r>
              <a:rPr lang="nl-NL" dirty="0"/>
              <a:t>TS omvat gestructureerde zangactiviteiten die gericht zijn op het verbeteren van ademhaling, stemcontrole en articulatie. Zang kan ook helpen bij het verbeteren van prosodie en intonatie.</a:t>
            </a:r>
          </a:p>
          <a:p>
            <a:pPr>
              <a:buFont typeface="+mj-lt"/>
              <a:buAutoNum type="arabicPeriod"/>
            </a:pPr>
            <a:r>
              <a:rPr lang="nl-NL" b="1" dirty="0" err="1"/>
              <a:t>Rhythmic</a:t>
            </a:r>
            <a:r>
              <a:rPr lang="nl-NL" b="1" dirty="0"/>
              <a:t> Speech </a:t>
            </a:r>
            <a:r>
              <a:rPr lang="nl-NL" b="1" dirty="0" err="1"/>
              <a:t>Cueing</a:t>
            </a:r>
            <a:r>
              <a:rPr lang="nl-NL" b="1" dirty="0"/>
              <a:t> (RSC):</a:t>
            </a:r>
            <a:endParaRPr lang="nl-NL" dirty="0"/>
          </a:p>
          <a:p>
            <a:pPr marL="742950" lvl="1" indent="-285750">
              <a:buFont typeface="+mj-lt"/>
              <a:buAutoNum type="arabicPeriod"/>
            </a:pPr>
            <a:r>
              <a:rPr lang="nl-NL" dirty="0"/>
              <a:t>RSC maakt gebruik van ritmische patronen om de timing en snelheid van spraak te verbeteren. Dit kan nuttig zijn voor patiënten met spraakarmoede en monotone spraak.</a:t>
            </a:r>
          </a:p>
          <a:p>
            <a:r>
              <a:rPr lang="nl-NL" b="1" dirty="0"/>
              <a:t>Conclusie</a:t>
            </a:r>
          </a:p>
          <a:p>
            <a:r>
              <a:rPr lang="nl-NL" dirty="0"/>
              <a:t>Neurologische muziektherapie biedt veelbelovende mogelijkheden voor de verbetering van spraak- en taalvaardigheden bij patiënten met de ziekte van Parkinson. Onderzoeken van </a:t>
            </a:r>
            <a:r>
              <a:rPr lang="nl-NL" dirty="0" err="1"/>
              <a:t>Thaut</a:t>
            </a:r>
            <a:r>
              <a:rPr lang="nl-NL" dirty="0"/>
              <a:t> en anderen benadrukken het potentieel van technieken zoals </a:t>
            </a:r>
            <a:r>
              <a:rPr lang="nl-NL" dirty="0" err="1"/>
              <a:t>Melodic</a:t>
            </a:r>
            <a:r>
              <a:rPr lang="nl-NL" dirty="0"/>
              <a:t> </a:t>
            </a:r>
            <a:r>
              <a:rPr lang="nl-NL" dirty="0" err="1"/>
              <a:t>Intonation</a:t>
            </a:r>
            <a:r>
              <a:rPr lang="nl-NL" dirty="0"/>
              <a:t> </a:t>
            </a:r>
            <a:r>
              <a:rPr lang="nl-NL" dirty="0" err="1"/>
              <a:t>Therapy</a:t>
            </a:r>
            <a:r>
              <a:rPr lang="nl-NL" dirty="0"/>
              <a:t>, </a:t>
            </a:r>
            <a:r>
              <a:rPr lang="nl-NL" dirty="0" err="1"/>
              <a:t>Therapeutic</a:t>
            </a:r>
            <a:r>
              <a:rPr lang="nl-NL" dirty="0"/>
              <a:t> </a:t>
            </a:r>
            <a:r>
              <a:rPr lang="nl-NL" dirty="0" err="1"/>
              <a:t>Singing</a:t>
            </a:r>
            <a:r>
              <a:rPr lang="nl-NL" dirty="0"/>
              <a:t> en </a:t>
            </a:r>
            <a:r>
              <a:rPr lang="nl-NL" dirty="0" err="1"/>
              <a:t>Rhythmic</a:t>
            </a:r>
            <a:r>
              <a:rPr lang="nl-NL" dirty="0"/>
              <a:t> Speech </a:t>
            </a:r>
            <a:r>
              <a:rPr lang="nl-NL" dirty="0" err="1"/>
              <a:t>Cueing</a:t>
            </a:r>
            <a:r>
              <a:rPr lang="nl-NL" dirty="0"/>
              <a:t> om spraakmotoriek, articulatie en prosodie te verbeteren. De bevindingen suggereren dat muziektherapie een waardevolle aanvulling kan zijn op traditionele spraak- en taaltherapieën.</a:t>
            </a:r>
          </a:p>
          <a:p>
            <a:endParaRPr lang="nl-NL" dirty="0"/>
          </a:p>
        </p:txBody>
      </p:sp>
      <p:sp>
        <p:nvSpPr>
          <p:cNvPr id="4" name="Slide Number Placeholder 3"/>
          <p:cNvSpPr>
            <a:spLocks noGrp="1"/>
          </p:cNvSpPr>
          <p:nvPr>
            <p:ph type="sldNum" sz="quarter" idx="5"/>
          </p:nvPr>
        </p:nvSpPr>
        <p:spPr/>
        <p:txBody>
          <a:bodyPr/>
          <a:lstStyle/>
          <a:p>
            <a:fld id="{E346EC62-332F-4472-B02A-268ED9B3A9C4}" type="slidenum">
              <a:rPr lang="nl-NL" smtClean="0"/>
              <a:t>7</a:t>
            </a:fld>
            <a:endParaRPr lang="nl-NL"/>
          </a:p>
        </p:txBody>
      </p:sp>
    </p:spTree>
    <p:extLst>
      <p:ext uri="{BB962C8B-B14F-4D97-AF65-F5344CB8AC3E}">
        <p14:creationId xmlns:p14="http://schemas.microsoft.com/office/powerpoint/2010/main" val="26707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NL" dirty="0"/>
              <a:t>Articulatie</a:t>
            </a:r>
          </a:p>
          <a:p>
            <a:pPr marL="171450" indent="-171450">
              <a:buFontTx/>
              <a:buChar char="-"/>
            </a:pPr>
            <a:r>
              <a:rPr lang="nl-NL" dirty="0"/>
              <a:t>Volume</a:t>
            </a:r>
          </a:p>
          <a:p>
            <a:pPr marL="171450" indent="-171450">
              <a:buFontTx/>
              <a:buChar char="-"/>
            </a:pPr>
            <a:r>
              <a:rPr lang="nl-NL" dirty="0"/>
              <a:t>Ademsteun</a:t>
            </a:r>
          </a:p>
          <a:p>
            <a:pPr marL="171450" indent="-171450">
              <a:buFontTx/>
              <a:buChar char="-"/>
            </a:pPr>
            <a:endParaRPr lang="nl-NL" dirty="0"/>
          </a:p>
          <a:p>
            <a:pPr marL="171450" indent="-171450">
              <a:buFontTx/>
              <a:buChar char="-"/>
            </a:pPr>
            <a:r>
              <a:rPr lang="nl-NL" dirty="0"/>
              <a:t>OEFENING?? </a:t>
            </a:r>
          </a:p>
          <a:p>
            <a:pPr marL="171450" indent="-171450">
              <a:buFontTx/>
              <a:buChar char="-"/>
            </a:pPr>
            <a:r>
              <a:rPr lang="nl-NL" dirty="0"/>
              <a:t>(Hey </a:t>
            </a:r>
            <a:r>
              <a:rPr lang="nl-NL" dirty="0" err="1"/>
              <a:t>Jude</a:t>
            </a:r>
            <a:r>
              <a:rPr lang="nl-NL" dirty="0"/>
              <a:t>?) </a:t>
            </a:r>
          </a:p>
          <a:p>
            <a:pPr marL="171450" indent="-171450">
              <a:buFontTx/>
              <a:buChar char="-"/>
            </a:pPr>
            <a:endParaRPr lang="nl-NL" dirty="0"/>
          </a:p>
          <a:p>
            <a:pPr marL="171450" indent="-171450">
              <a:buFontTx/>
              <a:buChar char="-"/>
            </a:pPr>
            <a:r>
              <a:rPr lang="nl-NL" dirty="0"/>
              <a:t>Wat doet muziektherapie:</a:t>
            </a:r>
          </a:p>
          <a:p>
            <a:pPr>
              <a:buFont typeface="+mj-lt"/>
              <a:buNone/>
            </a:pPr>
            <a:r>
              <a:rPr lang="nl-NL" b="1" dirty="0"/>
              <a:t>Verbeterde Articulatie:</a:t>
            </a:r>
          </a:p>
          <a:p>
            <a:pPr>
              <a:buFont typeface="+mj-lt"/>
              <a:buNone/>
            </a:pPr>
            <a:r>
              <a:rPr lang="nl-NL" dirty="0"/>
              <a:t>Muzikale oefeningen kunnen helpen bij het versterken van de spieren die betrokken zijn bij spraakproductie. Door het oefenen van liedjes en ritmische patronen kunnen patiënten hun articulatie verbeteren.</a:t>
            </a:r>
          </a:p>
          <a:p>
            <a:pPr>
              <a:buFont typeface="+mj-lt"/>
              <a:buNone/>
            </a:pPr>
            <a:endParaRPr lang="nl-NL" b="1" dirty="0"/>
          </a:p>
          <a:p>
            <a:pPr>
              <a:buFont typeface="+mj-lt"/>
              <a:buNone/>
            </a:pPr>
            <a:r>
              <a:rPr lang="nl-NL" b="1" dirty="0"/>
              <a:t>Ademhaling en Stemcontrole:</a:t>
            </a:r>
          </a:p>
          <a:p>
            <a:pPr>
              <a:buFont typeface="+mj-lt"/>
              <a:buNone/>
            </a:pPr>
            <a:r>
              <a:rPr lang="nl-NL" dirty="0"/>
              <a:t>NMT omvat vaak ademhalingsoefeningen en zang, die kunnen bijdragen aan een betere ademhalingscontrole en stemproductie. Dit is belangrijk omdat veel patiënten met Parkinson last hebben van een zachte en monotone stem.</a:t>
            </a:r>
          </a:p>
          <a:p>
            <a:pPr>
              <a:buFont typeface="+mj-lt"/>
              <a:buNone/>
            </a:pPr>
            <a:endParaRPr lang="nl-NL" b="1" dirty="0"/>
          </a:p>
          <a:p>
            <a:pPr>
              <a:buFont typeface="+mj-lt"/>
              <a:buNone/>
            </a:pPr>
            <a:r>
              <a:rPr lang="nl-NL" b="1" dirty="0"/>
              <a:t>Prosodie en Intonatie:</a:t>
            </a:r>
            <a:endParaRPr lang="nl-NL" dirty="0"/>
          </a:p>
          <a:p>
            <a:pPr>
              <a:buFont typeface="+mj-lt"/>
              <a:buNone/>
            </a:pPr>
            <a:r>
              <a:rPr lang="nl-NL" dirty="0"/>
              <a:t>Zingen kan patiënten helpen bij het verbeteren van de prosodische aspecten van spraak, zoals intonatie, toonhoogte en ritme. Dit kan leiden tot spraak die natuurlijker en expressiever klinkt.</a:t>
            </a:r>
          </a:p>
          <a:p>
            <a:pPr>
              <a:buFont typeface="+mj-lt"/>
              <a:buNone/>
            </a:pPr>
            <a:endParaRPr lang="nl-NL" b="1" dirty="0"/>
          </a:p>
          <a:p>
            <a:pPr>
              <a:buFont typeface="+mj-lt"/>
              <a:buNone/>
            </a:pPr>
            <a:endParaRPr lang="nl-NL" b="1" dirty="0"/>
          </a:p>
          <a:p>
            <a:pPr>
              <a:buFont typeface="+mj-lt"/>
              <a:buAutoNum type="arabicPeriod"/>
            </a:pPr>
            <a:r>
              <a:rPr lang="nl-NL" b="1" dirty="0" err="1"/>
              <a:t>Melodic</a:t>
            </a:r>
            <a:r>
              <a:rPr lang="nl-NL" b="1" dirty="0"/>
              <a:t> </a:t>
            </a:r>
            <a:r>
              <a:rPr lang="nl-NL" b="1" dirty="0" err="1"/>
              <a:t>Intonation</a:t>
            </a:r>
            <a:r>
              <a:rPr lang="nl-NL" b="1" dirty="0"/>
              <a:t> </a:t>
            </a:r>
            <a:r>
              <a:rPr lang="nl-NL" b="1" dirty="0" err="1"/>
              <a:t>Therapy</a:t>
            </a:r>
            <a:r>
              <a:rPr lang="nl-NL" b="1" dirty="0"/>
              <a:t> (MIT):</a:t>
            </a:r>
            <a:endParaRPr lang="nl-NL" dirty="0"/>
          </a:p>
          <a:p>
            <a:pPr marL="742950" lvl="1" indent="-285750">
              <a:buFont typeface="+mj-lt"/>
              <a:buAutoNum type="arabicPeriod"/>
            </a:pPr>
            <a:r>
              <a:rPr lang="nl-NL" dirty="0"/>
              <a:t>MIT gebruikt melodie en ritme om spraakproductie te verbeteren. Het ritmische en melodische aspect van deze therapie helpt bij het activeren van de spraakcentra in de hersenen.</a:t>
            </a:r>
          </a:p>
          <a:p>
            <a:pPr>
              <a:buFont typeface="+mj-lt"/>
              <a:buAutoNum type="arabicPeriod"/>
            </a:pPr>
            <a:r>
              <a:rPr lang="nl-NL" b="1" dirty="0" err="1"/>
              <a:t>Therapeutic</a:t>
            </a:r>
            <a:r>
              <a:rPr lang="nl-NL" b="1" dirty="0"/>
              <a:t> </a:t>
            </a:r>
            <a:r>
              <a:rPr lang="nl-NL" b="1" dirty="0" err="1"/>
              <a:t>Singing</a:t>
            </a:r>
            <a:r>
              <a:rPr lang="nl-NL" b="1" dirty="0"/>
              <a:t> (TS):</a:t>
            </a:r>
            <a:endParaRPr lang="nl-NL" dirty="0"/>
          </a:p>
          <a:p>
            <a:pPr marL="742950" lvl="1" indent="-285750">
              <a:buFont typeface="+mj-lt"/>
              <a:buAutoNum type="arabicPeriod"/>
            </a:pPr>
            <a:r>
              <a:rPr lang="nl-NL" dirty="0"/>
              <a:t>TS omvat gestructureerde zangactiviteiten die gericht zijn op het verbeteren van ademhaling, stemcontrole en articulatie. Zang kan ook helpen bij het verbeteren van prosodie en intonatie.</a:t>
            </a:r>
          </a:p>
          <a:p>
            <a:pPr>
              <a:buFont typeface="+mj-lt"/>
              <a:buAutoNum type="arabicPeriod"/>
            </a:pPr>
            <a:r>
              <a:rPr lang="nl-NL" b="1" dirty="0" err="1"/>
              <a:t>Rhythmic</a:t>
            </a:r>
            <a:r>
              <a:rPr lang="nl-NL" b="1" dirty="0"/>
              <a:t> Speech </a:t>
            </a:r>
            <a:r>
              <a:rPr lang="nl-NL" b="1" dirty="0" err="1"/>
              <a:t>Cueing</a:t>
            </a:r>
            <a:r>
              <a:rPr lang="nl-NL" b="1" dirty="0"/>
              <a:t> (RSC):</a:t>
            </a:r>
            <a:endParaRPr lang="nl-NL" dirty="0"/>
          </a:p>
          <a:p>
            <a:pPr marL="742950" lvl="1" indent="-285750">
              <a:buFont typeface="+mj-lt"/>
              <a:buAutoNum type="arabicPeriod"/>
            </a:pPr>
            <a:r>
              <a:rPr lang="nl-NL" dirty="0"/>
              <a:t>RSC maakt gebruik van ritmische patronen om de timing en snelheid van spraak te verbeteren. Dit kan nuttig zijn voor patiënten met spraakarmoede en monotone spraak.</a:t>
            </a:r>
          </a:p>
          <a:p>
            <a:r>
              <a:rPr lang="nl-NL" b="1" dirty="0"/>
              <a:t>Conclusie</a:t>
            </a:r>
          </a:p>
          <a:p>
            <a:r>
              <a:rPr lang="nl-NL" dirty="0"/>
              <a:t>Neurologische muziektherapie biedt veelbelovende mogelijkheden voor de verbetering van spraak- en taalvaardigheden bij patiënten met de ziekte van Parkinson. Onderzoeken van </a:t>
            </a:r>
            <a:r>
              <a:rPr lang="nl-NL" dirty="0" err="1"/>
              <a:t>Thaut</a:t>
            </a:r>
            <a:r>
              <a:rPr lang="nl-NL" dirty="0"/>
              <a:t> en anderen benadrukken het potentieel van technieken zoals </a:t>
            </a:r>
            <a:r>
              <a:rPr lang="nl-NL" dirty="0" err="1"/>
              <a:t>Melodic</a:t>
            </a:r>
            <a:r>
              <a:rPr lang="nl-NL" dirty="0"/>
              <a:t> </a:t>
            </a:r>
            <a:r>
              <a:rPr lang="nl-NL" dirty="0" err="1"/>
              <a:t>Intonation</a:t>
            </a:r>
            <a:r>
              <a:rPr lang="nl-NL" dirty="0"/>
              <a:t> </a:t>
            </a:r>
            <a:r>
              <a:rPr lang="nl-NL" dirty="0" err="1"/>
              <a:t>Therapy</a:t>
            </a:r>
            <a:r>
              <a:rPr lang="nl-NL" dirty="0"/>
              <a:t>, </a:t>
            </a:r>
            <a:r>
              <a:rPr lang="nl-NL" dirty="0" err="1"/>
              <a:t>Therapeutic</a:t>
            </a:r>
            <a:r>
              <a:rPr lang="nl-NL" dirty="0"/>
              <a:t> </a:t>
            </a:r>
            <a:r>
              <a:rPr lang="nl-NL" dirty="0" err="1"/>
              <a:t>Singing</a:t>
            </a:r>
            <a:r>
              <a:rPr lang="nl-NL" dirty="0"/>
              <a:t> en </a:t>
            </a:r>
            <a:r>
              <a:rPr lang="nl-NL" dirty="0" err="1"/>
              <a:t>Rhythmic</a:t>
            </a:r>
            <a:r>
              <a:rPr lang="nl-NL" dirty="0"/>
              <a:t> Speech </a:t>
            </a:r>
            <a:r>
              <a:rPr lang="nl-NL" dirty="0" err="1"/>
              <a:t>Cueing</a:t>
            </a:r>
            <a:r>
              <a:rPr lang="nl-NL" dirty="0"/>
              <a:t> om spraakmotoriek, articulatie en prosodie te verbeteren. De bevindingen suggereren dat muziektherapie een waardevolle aanvulling kan zijn op traditionele spraak- en taaltherapieën.</a:t>
            </a:r>
          </a:p>
          <a:p>
            <a:pPr>
              <a:buFont typeface="+mj-lt"/>
              <a:buNone/>
            </a:pPr>
            <a:endParaRPr lang="nl-NL" dirty="0"/>
          </a:p>
        </p:txBody>
      </p:sp>
      <p:sp>
        <p:nvSpPr>
          <p:cNvPr id="4" name="Slide Number Placeholder 3"/>
          <p:cNvSpPr>
            <a:spLocks noGrp="1"/>
          </p:cNvSpPr>
          <p:nvPr>
            <p:ph type="sldNum" sz="quarter" idx="5"/>
          </p:nvPr>
        </p:nvSpPr>
        <p:spPr/>
        <p:txBody>
          <a:bodyPr/>
          <a:lstStyle/>
          <a:p>
            <a:fld id="{E346EC62-332F-4472-B02A-268ED9B3A9C4}" type="slidenum">
              <a:rPr lang="nl-NL" smtClean="0"/>
              <a:t>8</a:t>
            </a:fld>
            <a:endParaRPr lang="nl-NL"/>
          </a:p>
        </p:txBody>
      </p:sp>
    </p:spTree>
    <p:extLst>
      <p:ext uri="{BB962C8B-B14F-4D97-AF65-F5344CB8AC3E}">
        <p14:creationId xmlns:p14="http://schemas.microsoft.com/office/powerpoint/2010/main" val="110897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Technieken van Neurologische Muziektherapie voor Cognitie</a:t>
            </a:r>
          </a:p>
          <a:p>
            <a:endParaRPr lang="nl-NL" b="1" dirty="0"/>
          </a:p>
          <a:p>
            <a:pPr marL="171450" indent="-171450">
              <a:buFontTx/>
              <a:buChar char="-"/>
            </a:pPr>
            <a:r>
              <a:rPr lang="nl-NL" b="1" dirty="0"/>
              <a:t>Aandacht</a:t>
            </a:r>
          </a:p>
          <a:p>
            <a:pPr marL="171450" indent="-171450">
              <a:buFontTx/>
              <a:buChar char="-"/>
            </a:pPr>
            <a:r>
              <a:rPr lang="nl-NL" b="1" dirty="0"/>
              <a:t>Geheugen </a:t>
            </a:r>
          </a:p>
          <a:p>
            <a:pPr marL="171450" indent="-171450">
              <a:buFontTx/>
              <a:buChar char="-"/>
            </a:pPr>
            <a:r>
              <a:rPr lang="nl-NL" b="1" dirty="0"/>
              <a:t>Executieve functies</a:t>
            </a:r>
          </a:p>
          <a:p>
            <a:pPr marL="171450" indent="-171450">
              <a:buFontTx/>
              <a:buChar char="-"/>
            </a:pPr>
            <a:endParaRPr lang="nl-NL" b="1" dirty="0"/>
          </a:p>
          <a:p>
            <a:pPr>
              <a:buFont typeface="+mj-lt"/>
              <a:buAutoNum type="arabicPeriod"/>
            </a:pPr>
            <a:r>
              <a:rPr lang="nl-NL" b="1" dirty="0"/>
              <a:t>Attention Control Training </a:t>
            </a:r>
            <a:endParaRPr lang="nl-NL" dirty="0"/>
          </a:p>
          <a:p>
            <a:pPr marL="457200" lvl="1" indent="0">
              <a:buFont typeface="+mj-lt"/>
              <a:buNone/>
            </a:pPr>
            <a:r>
              <a:rPr lang="nl-NL" b="1" dirty="0"/>
              <a:t>Beschrijving:</a:t>
            </a:r>
            <a:r>
              <a:rPr lang="nl-NL" dirty="0"/>
              <a:t> ACT gebruikt muzikale elementen om de aandacht en concentratie te verbeteren. </a:t>
            </a:r>
          </a:p>
          <a:p>
            <a:pPr marL="457200" lvl="1" indent="0">
              <a:buFont typeface="+mj-lt"/>
              <a:buNone/>
            </a:pPr>
            <a:r>
              <a:rPr lang="nl-NL" dirty="0"/>
              <a:t>Muzikale oefeningen zijn ontworpen om het vermogen van patiënten om zich te focussen en afleidingen te weerstaan te versterken.</a:t>
            </a:r>
          </a:p>
          <a:p>
            <a:pPr marL="457200" lvl="1" indent="0">
              <a:buFont typeface="+mj-lt"/>
              <a:buNone/>
            </a:pPr>
            <a:r>
              <a:rPr lang="nl-NL" b="1" dirty="0"/>
              <a:t>Voorbeeld:</a:t>
            </a:r>
            <a:r>
              <a:rPr lang="nl-NL" dirty="0"/>
              <a:t> Een therapie waarbij patiënten klappen of een instrument bespelen in reactie op een bepaald ritme terwijl ze andere ritmes negeren (afleiding)</a:t>
            </a:r>
          </a:p>
          <a:p>
            <a:pPr marL="457200" lvl="1" indent="0">
              <a:buFont typeface="+mj-lt"/>
              <a:buNone/>
            </a:pPr>
            <a:r>
              <a:rPr lang="nl-NL" dirty="0"/>
              <a:t>OF: let op wanneer je xx hoort, steek dan je hand op/ speel dan ritme 1, wanneer je xx weer hoort speel je ritme 2.</a:t>
            </a:r>
          </a:p>
          <a:p>
            <a:pPr marL="457200" lvl="1" indent="0">
              <a:buFont typeface="+mj-lt"/>
              <a:buNone/>
            </a:pPr>
            <a:r>
              <a:rPr lang="nl-NL" dirty="0"/>
              <a:t>Volgehouden aandacht, gefocuste aandacht, brede aandacht etc.)</a:t>
            </a:r>
          </a:p>
          <a:p>
            <a:pPr>
              <a:buFont typeface="+mj-lt"/>
              <a:buAutoNum type="arabicPeriod"/>
            </a:pPr>
            <a:r>
              <a:rPr lang="nl-NL" b="1" dirty="0"/>
              <a:t>Musical </a:t>
            </a:r>
            <a:r>
              <a:rPr lang="nl-NL" b="1" dirty="0" err="1"/>
              <a:t>Mnemonics</a:t>
            </a:r>
            <a:r>
              <a:rPr lang="nl-NL" b="1" dirty="0"/>
              <a:t> Training (MMT)</a:t>
            </a:r>
            <a:endParaRPr lang="nl-NL" dirty="0"/>
          </a:p>
          <a:p>
            <a:pPr marL="457200" lvl="1" indent="0">
              <a:buFont typeface="+mj-lt"/>
              <a:buNone/>
            </a:pPr>
            <a:r>
              <a:rPr lang="nl-NL" b="1" dirty="0"/>
              <a:t>Beschrijving:</a:t>
            </a:r>
            <a:r>
              <a:rPr lang="nl-NL" dirty="0"/>
              <a:t> MMT gebruikt muziek en ritme om geheugenstrategieën te versterken en cognitieve vaardigheden te verbeteren. Deze techniek maakt gebruik van muzikale cues om het onthouden van informatie te ondersteunen.</a:t>
            </a:r>
          </a:p>
          <a:p>
            <a:pPr marL="457200" lvl="1" indent="0">
              <a:buFont typeface="+mj-lt"/>
              <a:buNone/>
            </a:pPr>
            <a:r>
              <a:rPr lang="nl-NL" b="1" dirty="0"/>
              <a:t>Toepassing:</a:t>
            </a:r>
            <a:r>
              <a:rPr lang="nl-NL" dirty="0"/>
              <a:t> Patiënten leren belangrijke informatie door deze op muziek te zetten, zoals een rijm of melodie, waardoor het makkelijker wordt om de informatie te onthouden en terug te halen.</a:t>
            </a:r>
          </a:p>
          <a:p>
            <a:pPr marL="457200" lvl="1" indent="0">
              <a:buFont typeface="+mj-lt"/>
              <a:buNone/>
            </a:pPr>
            <a:r>
              <a:rPr lang="nl-NL" b="1" dirty="0"/>
              <a:t>Voorbeeld:</a:t>
            </a:r>
            <a:r>
              <a:rPr lang="nl-NL" dirty="0"/>
              <a:t> Het creëren van een melodie om medicatieschema's te onthouden.</a:t>
            </a:r>
          </a:p>
          <a:p>
            <a:pPr marL="457200" lvl="1" indent="0">
              <a:buFont typeface="+mj-lt"/>
              <a:buNone/>
            </a:pPr>
            <a:r>
              <a:rPr lang="nl-NL" dirty="0"/>
              <a:t>OF: trainen: onthoud twee verschillende ritmes, speel op een cue ritme 1 of ritme 2 (dit kun je uitbreiden)</a:t>
            </a:r>
          </a:p>
          <a:p>
            <a:pPr marL="457200" lvl="1" indent="0">
              <a:buFont typeface="+mj-lt"/>
              <a:buNone/>
            </a:pPr>
            <a:endParaRPr lang="nl-NL" dirty="0"/>
          </a:p>
          <a:p>
            <a:r>
              <a:rPr lang="nl-NL" b="1" dirty="0"/>
              <a:t>Meer mogelijkheden, maar nu gaan we een oefening doen:</a:t>
            </a:r>
          </a:p>
          <a:p>
            <a:pPr>
              <a:buFont typeface="+mj-lt"/>
              <a:buAutoNum type="arabicPeriod"/>
            </a:pPr>
            <a:endParaRPr lang="nl-NL" b="1" dirty="0"/>
          </a:p>
          <a:p>
            <a:endParaRPr lang="nl-NL" b="1" dirty="0"/>
          </a:p>
          <a:p>
            <a:endParaRPr lang="nl-NL" b="1" dirty="0"/>
          </a:p>
          <a:p>
            <a:endParaRPr lang="nl-NL" b="1" dirty="0"/>
          </a:p>
          <a:p>
            <a:endParaRPr lang="nl-NL" b="1" dirty="0"/>
          </a:p>
          <a:p>
            <a:endParaRPr lang="nl-NL" b="1" dirty="0"/>
          </a:p>
          <a:p>
            <a:r>
              <a:rPr lang="nl-NL" b="1" dirty="0"/>
              <a:t>Toepassingen van NMT voor Cognitie bij Parkinson</a:t>
            </a:r>
          </a:p>
          <a:p>
            <a:pPr marL="171450" indent="-171450">
              <a:buFontTx/>
              <a:buChar char="-"/>
            </a:pPr>
            <a:r>
              <a:rPr lang="nl-NL" b="1" dirty="0"/>
              <a:t>Aandacht trainen</a:t>
            </a:r>
          </a:p>
          <a:p>
            <a:pPr marL="171450" indent="-171450">
              <a:buFontTx/>
              <a:buChar char="-"/>
            </a:pPr>
            <a:endParaRPr lang="nl-NL" b="1" dirty="0"/>
          </a:p>
          <a:p>
            <a:pPr>
              <a:buFont typeface="+mj-lt"/>
              <a:buAutoNum type="arabicPeriod"/>
            </a:pPr>
            <a:r>
              <a:rPr lang="nl-NL" b="1" dirty="0" err="1"/>
              <a:t>Cognitive</a:t>
            </a:r>
            <a:r>
              <a:rPr lang="nl-NL" b="1" dirty="0"/>
              <a:t> Beat-</a:t>
            </a:r>
            <a:r>
              <a:rPr lang="nl-NL" b="1" dirty="0" err="1"/>
              <a:t>Based</a:t>
            </a:r>
            <a:r>
              <a:rPr lang="nl-NL" b="1" dirty="0"/>
              <a:t> </a:t>
            </a:r>
            <a:r>
              <a:rPr lang="nl-NL" b="1" dirty="0" err="1"/>
              <a:t>Interventions</a:t>
            </a:r>
            <a:r>
              <a:rPr lang="nl-NL" b="1" dirty="0"/>
              <a:t>:</a:t>
            </a:r>
            <a:endParaRPr lang="nl-NL" dirty="0"/>
          </a:p>
          <a:p>
            <a:pPr marL="742950" lvl="1" indent="-285750">
              <a:buFont typeface="+mj-lt"/>
              <a:buAutoNum type="arabicPeriod"/>
            </a:pPr>
            <a:r>
              <a:rPr lang="nl-NL" dirty="0"/>
              <a:t>Muziektherapie kan ritmische patronen gebruiken om cognitieve taken te ondersteunen, zoals werkgeheugen oefeningen waarbij patiënten ritmische cues volgen om informatie te onthouden en te verwerken.</a:t>
            </a:r>
          </a:p>
          <a:p>
            <a:pPr>
              <a:buFont typeface="+mj-lt"/>
              <a:buAutoNum type="arabicPeriod"/>
            </a:pPr>
            <a:r>
              <a:rPr lang="nl-NL" b="1" dirty="0"/>
              <a:t>Musical </a:t>
            </a:r>
            <a:r>
              <a:rPr lang="nl-NL" b="1" dirty="0" err="1"/>
              <a:t>Mnemonics</a:t>
            </a:r>
            <a:r>
              <a:rPr lang="nl-NL" b="1" dirty="0"/>
              <a:t> Training (MMT):</a:t>
            </a:r>
            <a:endParaRPr lang="nl-NL" dirty="0"/>
          </a:p>
          <a:p>
            <a:pPr marL="742950" lvl="1" indent="-285750">
              <a:buFont typeface="+mj-lt"/>
              <a:buAutoNum type="arabicPeriod"/>
            </a:pPr>
            <a:r>
              <a:rPr lang="nl-NL" dirty="0"/>
              <a:t>MMT maakt gebruik van muziek en ritme om geheugenstrategieën te versterken. Dit kan bijzonder nuttig zijn voor patiënten met Parkinson die moeite hebben met het onthouden van dagelijkse taken of informatie.</a:t>
            </a:r>
          </a:p>
          <a:p>
            <a:r>
              <a:rPr lang="nl-NL" b="1" dirty="0"/>
              <a:t>Neurologische Basis</a:t>
            </a:r>
          </a:p>
          <a:p>
            <a:pPr>
              <a:buFont typeface="Arial" panose="020B0604020202020204" pitchFamily="34" charset="0"/>
              <a:buChar char="•"/>
            </a:pPr>
            <a:r>
              <a:rPr lang="nl-NL" b="1" dirty="0"/>
              <a:t>Neuroplasticiteit:</a:t>
            </a:r>
            <a:r>
              <a:rPr lang="nl-NL" dirty="0"/>
              <a:t> Muziektherapie kan neuroplasticiteit bevorderen, waardoor de hersenen beter in staat zijn om nieuwe verbindingen te vormen en bestaande verbindingen te versterken, wat essentieel is voor cognitief herstel.</a:t>
            </a:r>
          </a:p>
          <a:p>
            <a:pPr>
              <a:buFont typeface="Arial" panose="020B0604020202020204" pitchFamily="34" charset="0"/>
              <a:buChar char="•"/>
            </a:pPr>
            <a:r>
              <a:rPr lang="nl-NL" b="1" dirty="0"/>
              <a:t>Dopamineproductie:</a:t>
            </a:r>
            <a:r>
              <a:rPr lang="nl-NL" dirty="0"/>
              <a:t> Muziek kan de productie van dopamine stimuleren, een neurotransmitter die vaak </a:t>
            </a:r>
            <a:r>
              <a:rPr lang="nl-NL" dirty="0" err="1"/>
              <a:t>deficient</a:t>
            </a:r>
            <a:r>
              <a:rPr lang="nl-NL" dirty="0"/>
              <a:t> is bij Parkinson en een cruciale rol speelt in cognitieve functies.</a:t>
            </a:r>
          </a:p>
          <a:p>
            <a:r>
              <a:rPr lang="nl-NL" b="1" dirty="0"/>
              <a:t>Conclusie</a:t>
            </a:r>
          </a:p>
          <a:p>
            <a:r>
              <a:rPr lang="nl-NL" dirty="0"/>
              <a:t>Neurologische muziektherapie biedt veelbelovende mogelijkheden voor het verbeteren van cognitieve functies bij patiënten met de ziekte van Parkinson. Onderzoeken van </a:t>
            </a:r>
            <a:r>
              <a:rPr lang="nl-NL" dirty="0" err="1"/>
              <a:t>Thaut</a:t>
            </a:r>
            <a:r>
              <a:rPr lang="nl-NL" dirty="0"/>
              <a:t> en anderen benadrukken hoe muzikale interventies zoals ritmische auditieve stimulatie en melodische intonatietherapie kunnen bijdragen aan verbeteringen in geheugen, aandacht en executieve functies. De neurobiologische mechanismen, zoals ritmische </a:t>
            </a:r>
            <a:r>
              <a:rPr lang="nl-NL" dirty="0" err="1"/>
              <a:t>entrainment</a:t>
            </a:r>
            <a:r>
              <a:rPr lang="nl-NL" dirty="0"/>
              <a:t> en verhoogde dopamineproductie, ondersteunen de effectiviteit van NMT bij cognitieve revalidatie.</a:t>
            </a:r>
          </a:p>
          <a:p>
            <a:r>
              <a:rPr lang="nl-NL" dirty="0"/>
              <a:t>Voor verdere verdieping in dit onderwerp kunnen de genoemde bronnen en recente studies worden geraadpleegd.</a:t>
            </a:r>
          </a:p>
          <a:p>
            <a:endParaRPr lang="nl-NL" dirty="0"/>
          </a:p>
        </p:txBody>
      </p:sp>
      <p:sp>
        <p:nvSpPr>
          <p:cNvPr id="4" name="Slide Number Placeholder 3"/>
          <p:cNvSpPr>
            <a:spLocks noGrp="1"/>
          </p:cNvSpPr>
          <p:nvPr>
            <p:ph type="sldNum" sz="quarter" idx="5"/>
          </p:nvPr>
        </p:nvSpPr>
        <p:spPr/>
        <p:txBody>
          <a:bodyPr/>
          <a:lstStyle/>
          <a:p>
            <a:fld id="{E346EC62-332F-4472-B02A-268ED9B3A9C4}" type="slidenum">
              <a:rPr lang="nl-NL" smtClean="0"/>
              <a:t>10</a:t>
            </a:fld>
            <a:endParaRPr lang="nl-NL"/>
          </a:p>
        </p:txBody>
      </p:sp>
    </p:spTree>
    <p:extLst>
      <p:ext uri="{BB962C8B-B14F-4D97-AF65-F5344CB8AC3E}">
        <p14:creationId xmlns:p14="http://schemas.microsoft.com/office/powerpoint/2010/main" val="2325580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4AE26727-666C-45D2-9484-DB4E313F8BCD}" type="slidenum">
              <a:rPr lang="nl-NL" smtClean="0"/>
              <a:pPr/>
              <a:t>11</a:t>
            </a:fld>
            <a:endParaRPr lang="nl-NL"/>
          </a:p>
        </p:txBody>
      </p:sp>
    </p:spTree>
    <p:extLst>
      <p:ext uri="{BB962C8B-B14F-4D97-AF65-F5344CB8AC3E}">
        <p14:creationId xmlns:p14="http://schemas.microsoft.com/office/powerpoint/2010/main" val="172866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TextEdit="1"/>
          </p:cNvSpPr>
          <p:nvPr>
            <p:ph type="sldImg"/>
          </p:nvPr>
        </p:nvSpPr>
        <p:spPr>
          <a:xfrm>
            <a:off x="1143000" y="685800"/>
            <a:ext cx="4572000" cy="3429000"/>
          </a:xfrm>
          <a:ln/>
        </p:spPr>
      </p:sp>
      <p:sp>
        <p:nvSpPr>
          <p:cNvPr id="12291" name="Tijdelijke aanduiding voor notities 2"/>
          <p:cNvSpPr>
            <a:spLocks noGrp="1"/>
          </p:cNvSpPr>
          <p:nvPr>
            <p:ph type="body" idx="1"/>
          </p:nvPr>
        </p:nvSpPr>
        <p:spPr>
          <a:noFill/>
          <a:extLst>
            <a:ext uri="{FAA26D3D-D897-4be2-8F04-BA451C77F1D7}">
              <ma14:placeholderFlag xmlns="" xmlns:ma14="http://schemas.microsoft.com/office/mac/drawingml/2011/main" val="1"/>
            </a:ext>
          </a:extLst>
        </p:spPr>
        <p:txBody>
          <a:bodyPr/>
          <a:lstStyle/>
          <a:p>
            <a:endParaRPr lang="nl-NL">
              <a:ea typeface="ＭＳ Ｐゴシック" charset="0"/>
            </a:endParaRPr>
          </a:p>
        </p:txBody>
      </p:sp>
      <p:sp>
        <p:nvSpPr>
          <p:cNvPr id="12292" name="Tijdelijke aanduiding voor dianumm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A7ED45C-D823-E74C-9757-0FA6686E09C4}" type="slidenum">
              <a:rPr lang="nl-NL" sz="1200"/>
              <a:pPr/>
              <a:t>12</a:t>
            </a:fld>
            <a:endParaRPr lang="nl-NL" sz="1200"/>
          </a:p>
        </p:txBody>
      </p:sp>
    </p:spTree>
    <p:extLst>
      <p:ext uri="{BB962C8B-B14F-4D97-AF65-F5344CB8AC3E}">
        <p14:creationId xmlns:p14="http://schemas.microsoft.com/office/powerpoint/2010/main" val="221641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BE02-D292-71F2-36EF-63CDDA6EA7B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nl-NL"/>
          </a:p>
        </p:txBody>
      </p:sp>
      <p:sp>
        <p:nvSpPr>
          <p:cNvPr id="3" name="Subtitle 2">
            <a:extLst>
              <a:ext uri="{FF2B5EF4-FFF2-40B4-BE49-F238E27FC236}">
                <a16:creationId xmlns:a16="http://schemas.microsoft.com/office/drawing/2014/main" id="{895F6446-DD6A-C4D9-9693-635DBF90ED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a:p>
        </p:txBody>
      </p:sp>
      <p:sp>
        <p:nvSpPr>
          <p:cNvPr id="4" name="Date Placeholder 3">
            <a:extLst>
              <a:ext uri="{FF2B5EF4-FFF2-40B4-BE49-F238E27FC236}">
                <a16:creationId xmlns:a16="http://schemas.microsoft.com/office/drawing/2014/main" id="{F98BA150-D872-FAC3-D1F2-5502865C0FAC}"/>
              </a:ext>
            </a:extLst>
          </p:cNvPr>
          <p:cNvSpPr>
            <a:spLocks noGrp="1"/>
          </p:cNvSpPr>
          <p:nvPr>
            <p:ph type="dt" sz="half" idx="10"/>
          </p:nvPr>
        </p:nvSpPr>
        <p:spPr/>
        <p:txBody>
          <a:bodyPr/>
          <a:lstStyle/>
          <a:p>
            <a:fld id="{18A9D0DA-715E-46AF-BA2F-15D70258825B}" type="datetimeFigureOut">
              <a:rPr lang="nl-NL" smtClean="0"/>
              <a:t>17-12-2024</a:t>
            </a:fld>
            <a:endParaRPr lang="nl-NL"/>
          </a:p>
        </p:txBody>
      </p:sp>
      <p:sp>
        <p:nvSpPr>
          <p:cNvPr id="5" name="Footer Placeholder 4">
            <a:extLst>
              <a:ext uri="{FF2B5EF4-FFF2-40B4-BE49-F238E27FC236}">
                <a16:creationId xmlns:a16="http://schemas.microsoft.com/office/drawing/2014/main" id="{9578C707-13DB-3EBF-7E7C-64E5FB89508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DE0C746-3C6A-E6AA-6B7D-9BECC0885848}"/>
              </a:ext>
            </a:extLst>
          </p:cNvPr>
          <p:cNvSpPr>
            <a:spLocks noGrp="1"/>
          </p:cNvSpPr>
          <p:nvPr>
            <p:ph type="sldNum" sz="quarter" idx="12"/>
          </p:nvPr>
        </p:nvSpPr>
        <p:spPr/>
        <p:txBody>
          <a:bodyPr/>
          <a:lstStyle/>
          <a:p>
            <a:fld id="{4FA86F07-6598-4AC2-AAC5-EF76540B8974}" type="slidenum">
              <a:rPr lang="nl-NL" smtClean="0"/>
              <a:t>‹#›</a:t>
            </a:fld>
            <a:endParaRPr lang="nl-NL"/>
          </a:p>
        </p:txBody>
      </p:sp>
    </p:spTree>
    <p:extLst>
      <p:ext uri="{BB962C8B-B14F-4D97-AF65-F5344CB8AC3E}">
        <p14:creationId xmlns:p14="http://schemas.microsoft.com/office/powerpoint/2010/main" val="393992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9ECEE-3EC5-ECD8-53D0-7C7BCB2442F3}"/>
              </a:ext>
            </a:extLst>
          </p:cNvPr>
          <p:cNvSpPr>
            <a:spLocks noGrp="1"/>
          </p:cNvSpPr>
          <p:nvPr>
            <p:ph type="title"/>
          </p:nvPr>
        </p:nvSpPr>
        <p:spPr/>
        <p:txBody>
          <a:bodyPr/>
          <a:lstStyle/>
          <a:p>
            <a:r>
              <a:rPr lang="en-GB"/>
              <a:t>Click to edit Master title style</a:t>
            </a:r>
            <a:endParaRPr lang="nl-NL"/>
          </a:p>
        </p:txBody>
      </p:sp>
      <p:sp>
        <p:nvSpPr>
          <p:cNvPr id="3" name="Vertical Text Placeholder 2">
            <a:extLst>
              <a:ext uri="{FF2B5EF4-FFF2-40B4-BE49-F238E27FC236}">
                <a16:creationId xmlns:a16="http://schemas.microsoft.com/office/drawing/2014/main" id="{24E52D89-D98A-354A-06E9-3B661CE0B2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41BC46C8-51D7-F9AE-2CE2-D749191590E3}"/>
              </a:ext>
            </a:extLst>
          </p:cNvPr>
          <p:cNvSpPr>
            <a:spLocks noGrp="1"/>
          </p:cNvSpPr>
          <p:nvPr>
            <p:ph type="dt" sz="half" idx="10"/>
          </p:nvPr>
        </p:nvSpPr>
        <p:spPr/>
        <p:txBody>
          <a:bodyPr/>
          <a:lstStyle/>
          <a:p>
            <a:fld id="{18A9D0DA-715E-46AF-BA2F-15D70258825B}" type="datetimeFigureOut">
              <a:rPr lang="nl-NL" smtClean="0"/>
              <a:t>17-12-2024</a:t>
            </a:fld>
            <a:endParaRPr lang="nl-NL"/>
          </a:p>
        </p:txBody>
      </p:sp>
      <p:sp>
        <p:nvSpPr>
          <p:cNvPr id="5" name="Footer Placeholder 4">
            <a:extLst>
              <a:ext uri="{FF2B5EF4-FFF2-40B4-BE49-F238E27FC236}">
                <a16:creationId xmlns:a16="http://schemas.microsoft.com/office/drawing/2014/main" id="{2FA5E402-AB9E-E74F-E214-625F483C9CD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7978974-F9D5-C1AE-2176-2A44ECA271E7}"/>
              </a:ext>
            </a:extLst>
          </p:cNvPr>
          <p:cNvSpPr>
            <a:spLocks noGrp="1"/>
          </p:cNvSpPr>
          <p:nvPr>
            <p:ph type="sldNum" sz="quarter" idx="12"/>
          </p:nvPr>
        </p:nvSpPr>
        <p:spPr/>
        <p:txBody>
          <a:bodyPr/>
          <a:lstStyle/>
          <a:p>
            <a:fld id="{4FA86F07-6598-4AC2-AAC5-EF76540B8974}" type="slidenum">
              <a:rPr lang="nl-NL" smtClean="0"/>
              <a:t>‹#›</a:t>
            </a:fld>
            <a:endParaRPr lang="nl-NL"/>
          </a:p>
        </p:txBody>
      </p:sp>
    </p:spTree>
    <p:extLst>
      <p:ext uri="{BB962C8B-B14F-4D97-AF65-F5344CB8AC3E}">
        <p14:creationId xmlns:p14="http://schemas.microsoft.com/office/powerpoint/2010/main" val="292470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B5B054-C930-5047-A942-2EC2F0D4780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nl-NL"/>
          </a:p>
        </p:txBody>
      </p:sp>
      <p:sp>
        <p:nvSpPr>
          <p:cNvPr id="3" name="Vertical Text Placeholder 2">
            <a:extLst>
              <a:ext uri="{FF2B5EF4-FFF2-40B4-BE49-F238E27FC236}">
                <a16:creationId xmlns:a16="http://schemas.microsoft.com/office/drawing/2014/main" id="{DD71E641-E7EE-A025-7A9B-8626C0B00A1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FA79121D-AE88-CD6F-A07D-A41171AC74F4}"/>
              </a:ext>
            </a:extLst>
          </p:cNvPr>
          <p:cNvSpPr>
            <a:spLocks noGrp="1"/>
          </p:cNvSpPr>
          <p:nvPr>
            <p:ph type="dt" sz="half" idx="10"/>
          </p:nvPr>
        </p:nvSpPr>
        <p:spPr/>
        <p:txBody>
          <a:bodyPr/>
          <a:lstStyle/>
          <a:p>
            <a:fld id="{18A9D0DA-715E-46AF-BA2F-15D70258825B}" type="datetimeFigureOut">
              <a:rPr lang="nl-NL" smtClean="0"/>
              <a:t>17-12-2024</a:t>
            </a:fld>
            <a:endParaRPr lang="nl-NL"/>
          </a:p>
        </p:txBody>
      </p:sp>
      <p:sp>
        <p:nvSpPr>
          <p:cNvPr id="5" name="Footer Placeholder 4">
            <a:extLst>
              <a:ext uri="{FF2B5EF4-FFF2-40B4-BE49-F238E27FC236}">
                <a16:creationId xmlns:a16="http://schemas.microsoft.com/office/drawing/2014/main" id="{3257B951-0425-9AAC-A04F-10357CC24E5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2119022-59BF-4112-BFBD-A0CD78C7CD37}"/>
              </a:ext>
            </a:extLst>
          </p:cNvPr>
          <p:cNvSpPr>
            <a:spLocks noGrp="1"/>
          </p:cNvSpPr>
          <p:nvPr>
            <p:ph type="sldNum" sz="quarter" idx="12"/>
          </p:nvPr>
        </p:nvSpPr>
        <p:spPr/>
        <p:txBody>
          <a:bodyPr/>
          <a:lstStyle/>
          <a:p>
            <a:fld id="{4FA86F07-6598-4AC2-AAC5-EF76540B8974}" type="slidenum">
              <a:rPr lang="nl-NL" smtClean="0"/>
              <a:t>‹#›</a:t>
            </a:fld>
            <a:endParaRPr lang="nl-NL"/>
          </a:p>
        </p:txBody>
      </p:sp>
    </p:spTree>
    <p:extLst>
      <p:ext uri="{BB962C8B-B14F-4D97-AF65-F5344CB8AC3E}">
        <p14:creationId xmlns:p14="http://schemas.microsoft.com/office/powerpoint/2010/main" val="242575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F0549-8B93-F0B6-CB12-75DA5D591FFE}"/>
              </a:ext>
            </a:extLst>
          </p:cNvPr>
          <p:cNvSpPr>
            <a:spLocks noGrp="1"/>
          </p:cNvSpPr>
          <p:nvPr>
            <p:ph type="title"/>
          </p:nvPr>
        </p:nvSpPr>
        <p:spPr/>
        <p:txBody>
          <a:bodyPr/>
          <a:lstStyle/>
          <a:p>
            <a:r>
              <a:rPr lang="en-GB"/>
              <a:t>Click to edit Master title style</a:t>
            </a:r>
            <a:endParaRPr lang="nl-NL"/>
          </a:p>
        </p:txBody>
      </p:sp>
      <p:sp>
        <p:nvSpPr>
          <p:cNvPr id="3" name="Content Placeholder 2">
            <a:extLst>
              <a:ext uri="{FF2B5EF4-FFF2-40B4-BE49-F238E27FC236}">
                <a16:creationId xmlns:a16="http://schemas.microsoft.com/office/drawing/2014/main" id="{20A928B2-7694-BDDE-4B0A-DC25A01063D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F131B80F-C3E6-3844-7E9B-C71146B0F628}"/>
              </a:ext>
            </a:extLst>
          </p:cNvPr>
          <p:cNvSpPr>
            <a:spLocks noGrp="1"/>
          </p:cNvSpPr>
          <p:nvPr>
            <p:ph type="dt" sz="half" idx="10"/>
          </p:nvPr>
        </p:nvSpPr>
        <p:spPr/>
        <p:txBody>
          <a:bodyPr/>
          <a:lstStyle/>
          <a:p>
            <a:fld id="{18A9D0DA-715E-46AF-BA2F-15D70258825B}" type="datetimeFigureOut">
              <a:rPr lang="nl-NL" smtClean="0"/>
              <a:t>17-12-2024</a:t>
            </a:fld>
            <a:endParaRPr lang="nl-NL"/>
          </a:p>
        </p:txBody>
      </p:sp>
      <p:sp>
        <p:nvSpPr>
          <p:cNvPr id="5" name="Footer Placeholder 4">
            <a:extLst>
              <a:ext uri="{FF2B5EF4-FFF2-40B4-BE49-F238E27FC236}">
                <a16:creationId xmlns:a16="http://schemas.microsoft.com/office/drawing/2014/main" id="{4BB962D2-CABF-433A-8569-F45D877D483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2145A20-E641-6638-2625-E6A0EE7A51E9}"/>
              </a:ext>
            </a:extLst>
          </p:cNvPr>
          <p:cNvSpPr>
            <a:spLocks noGrp="1"/>
          </p:cNvSpPr>
          <p:nvPr>
            <p:ph type="sldNum" sz="quarter" idx="12"/>
          </p:nvPr>
        </p:nvSpPr>
        <p:spPr/>
        <p:txBody>
          <a:bodyPr/>
          <a:lstStyle/>
          <a:p>
            <a:fld id="{4FA86F07-6598-4AC2-AAC5-EF76540B8974}" type="slidenum">
              <a:rPr lang="nl-NL" smtClean="0"/>
              <a:t>‹#›</a:t>
            </a:fld>
            <a:endParaRPr lang="nl-NL"/>
          </a:p>
        </p:txBody>
      </p:sp>
    </p:spTree>
    <p:extLst>
      <p:ext uri="{BB962C8B-B14F-4D97-AF65-F5344CB8AC3E}">
        <p14:creationId xmlns:p14="http://schemas.microsoft.com/office/powerpoint/2010/main" val="135859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00B1A-6575-4B1D-1972-5163944090C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nl-NL"/>
          </a:p>
        </p:txBody>
      </p:sp>
      <p:sp>
        <p:nvSpPr>
          <p:cNvPr id="3" name="Text Placeholder 2">
            <a:extLst>
              <a:ext uri="{FF2B5EF4-FFF2-40B4-BE49-F238E27FC236}">
                <a16:creationId xmlns:a16="http://schemas.microsoft.com/office/drawing/2014/main" id="{60ABD30F-67A0-32B1-D6D1-E038218CCF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A5844DA-7549-A990-97EB-8D3F9C97646B}"/>
              </a:ext>
            </a:extLst>
          </p:cNvPr>
          <p:cNvSpPr>
            <a:spLocks noGrp="1"/>
          </p:cNvSpPr>
          <p:nvPr>
            <p:ph type="dt" sz="half" idx="10"/>
          </p:nvPr>
        </p:nvSpPr>
        <p:spPr/>
        <p:txBody>
          <a:bodyPr/>
          <a:lstStyle/>
          <a:p>
            <a:fld id="{18A9D0DA-715E-46AF-BA2F-15D70258825B}" type="datetimeFigureOut">
              <a:rPr lang="nl-NL" smtClean="0"/>
              <a:t>17-12-2024</a:t>
            </a:fld>
            <a:endParaRPr lang="nl-NL"/>
          </a:p>
        </p:txBody>
      </p:sp>
      <p:sp>
        <p:nvSpPr>
          <p:cNvPr id="5" name="Footer Placeholder 4">
            <a:extLst>
              <a:ext uri="{FF2B5EF4-FFF2-40B4-BE49-F238E27FC236}">
                <a16:creationId xmlns:a16="http://schemas.microsoft.com/office/drawing/2014/main" id="{04CC50FF-1D20-415E-1C3A-3A095DE9F3A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8915D8F-3F59-422D-B4A4-957D85F0D49E}"/>
              </a:ext>
            </a:extLst>
          </p:cNvPr>
          <p:cNvSpPr>
            <a:spLocks noGrp="1"/>
          </p:cNvSpPr>
          <p:nvPr>
            <p:ph type="sldNum" sz="quarter" idx="12"/>
          </p:nvPr>
        </p:nvSpPr>
        <p:spPr/>
        <p:txBody>
          <a:bodyPr/>
          <a:lstStyle/>
          <a:p>
            <a:fld id="{4FA86F07-6598-4AC2-AAC5-EF76540B8974}" type="slidenum">
              <a:rPr lang="nl-NL" smtClean="0"/>
              <a:t>‹#›</a:t>
            </a:fld>
            <a:endParaRPr lang="nl-NL"/>
          </a:p>
        </p:txBody>
      </p:sp>
    </p:spTree>
    <p:extLst>
      <p:ext uri="{BB962C8B-B14F-4D97-AF65-F5344CB8AC3E}">
        <p14:creationId xmlns:p14="http://schemas.microsoft.com/office/powerpoint/2010/main" val="304779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C180-6916-EFA5-7BF7-C42C82CEA171}"/>
              </a:ext>
            </a:extLst>
          </p:cNvPr>
          <p:cNvSpPr>
            <a:spLocks noGrp="1"/>
          </p:cNvSpPr>
          <p:nvPr>
            <p:ph type="title"/>
          </p:nvPr>
        </p:nvSpPr>
        <p:spPr/>
        <p:txBody>
          <a:bodyPr/>
          <a:lstStyle/>
          <a:p>
            <a:r>
              <a:rPr lang="en-GB"/>
              <a:t>Click to edit Master title style</a:t>
            </a:r>
            <a:endParaRPr lang="nl-NL"/>
          </a:p>
        </p:txBody>
      </p:sp>
      <p:sp>
        <p:nvSpPr>
          <p:cNvPr id="3" name="Content Placeholder 2">
            <a:extLst>
              <a:ext uri="{FF2B5EF4-FFF2-40B4-BE49-F238E27FC236}">
                <a16:creationId xmlns:a16="http://schemas.microsoft.com/office/drawing/2014/main" id="{59B98DE5-F893-2867-E943-B3DDEB5FD76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Content Placeholder 3">
            <a:extLst>
              <a:ext uri="{FF2B5EF4-FFF2-40B4-BE49-F238E27FC236}">
                <a16:creationId xmlns:a16="http://schemas.microsoft.com/office/drawing/2014/main" id="{9E16D669-ECA9-333C-EA1A-CFECC08143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5" name="Date Placeholder 4">
            <a:extLst>
              <a:ext uri="{FF2B5EF4-FFF2-40B4-BE49-F238E27FC236}">
                <a16:creationId xmlns:a16="http://schemas.microsoft.com/office/drawing/2014/main" id="{CAE338A9-AA2F-E5E7-235B-3562424716B4}"/>
              </a:ext>
            </a:extLst>
          </p:cNvPr>
          <p:cNvSpPr>
            <a:spLocks noGrp="1"/>
          </p:cNvSpPr>
          <p:nvPr>
            <p:ph type="dt" sz="half" idx="10"/>
          </p:nvPr>
        </p:nvSpPr>
        <p:spPr/>
        <p:txBody>
          <a:bodyPr/>
          <a:lstStyle/>
          <a:p>
            <a:fld id="{18A9D0DA-715E-46AF-BA2F-15D70258825B}" type="datetimeFigureOut">
              <a:rPr lang="nl-NL" smtClean="0"/>
              <a:t>17-12-2024</a:t>
            </a:fld>
            <a:endParaRPr lang="nl-NL"/>
          </a:p>
        </p:txBody>
      </p:sp>
      <p:sp>
        <p:nvSpPr>
          <p:cNvPr id="6" name="Footer Placeholder 5">
            <a:extLst>
              <a:ext uri="{FF2B5EF4-FFF2-40B4-BE49-F238E27FC236}">
                <a16:creationId xmlns:a16="http://schemas.microsoft.com/office/drawing/2014/main" id="{D9D68238-E7F9-1F7B-CFF8-9AA5F6C6528B}"/>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B63EB529-2D21-8F34-4E31-EFB10D70AA41}"/>
              </a:ext>
            </a:extLst>
          </p:cNvPr>
          <p:cNvSpPr>
            <a:spLocks noGrp="1"/>
          </p:cNvSpPr>
          <p:nvPr>
            <p:ph type="sldNum" sz="quarter" idx="12"/>
          </p:nvPr>
        </p:nvSpPr>
        <p:spPr/>
        <p:txBody>
          <a:bodyPr/>
          <a:lstStyle/>
          <a:p>
            <a:fld id="{4FA86F07-6598-4AC2-AAC5-EF76540B8974}" type="slidenum">
              <a:rPr lang="nl-NL" smtClean="0"/>
              <a:t>‹#›</a:t>
            </a:fld>
            <a:endParaRPr lang="nl-NL"/>
          </a:p>
        </p:txBody>
      </p:sp>
    </p:spTree>
    <p:extLst>
      <p:ext uri="{BB962C8B-B14F-4D97-AF65-F5344CB8AC3E}">
        <p14:creationId xmlns:p14="http://schemas.microsoft.com/office/powerpoint/2010/main" val="256546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1555-FF7E-2832-9FA0-B669362C87FE}"/>
              </a:ext>
            </a:extLst>
          </p:cNvPr>
          <p:cNvSpPr>
            <a:spLocks noGrp="1"/>
          </p:cNvSpPr>
          <p:nvPr>
            <p:ph type="title"/>
          </p:nvPr>
        </p:nvSpPr>
        <p:spPr>
          <a:xfrm>
            <a:off x="839788" y="365125"/>
            <a:ext cx="10515600" cy="1325563"/>
          </a:xfrm>
        </p:spPr>
        <p:txBody>
          <a:bodyPr/>
          <a:lstStyle/>
          <a:p>
            <a:r>
              <a:rPr lang="en-GB"/>
              <a:t>Click to edit Master title style</a:t>
            </a:r>
            <a:endParaRPr lang="nl-NL"/>
          </a:p>
        </p:txBody>
      </p:sp>
      <p:sp>
        <p:nvSpPr>
          <p:cNvPr id="3" name="Text Placeholder 2">
            <a:extLst>
              <a:ext uri="{FF2B5EF4-FFF2-40B4-BE49-F238E27FC236}">
                <a16:creationId xmlns:a16="http://schemas.microsoft.com/office/drawing/2014/main" id="{D9CABB06-F43C-D75A-E4E0-BBA846039F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09AF6A-4FF5-D103-B2D8-CF3A83C2BAC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5" name="Text Placeholder 4">
            <a:extLst>
              <a:ext uri="{FF2B5EF4-FFF2-40B4-BE49-F238E27FC236}">
                <a16:creationId xmlns:a16="http://schemas.microsoft.com/office/drawing/2014/main" id="{B45F10DD-D0CC-A180-7443-E3623C656A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236C5CD-A589-587E-A231-7D40DCA8F04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Date Placeholder 6">
            <a:extLst>
              <a:ext uri="{FF2B5EF4-FFF2-40B4-BE49-F238E27FC236}">
                <a16:creationId xmlns:a16="http://schemas.microsoft.com/office/drawing/2014/main" id="{EFB4894E-F231-160C-E7AD-4D9EFBB60DFC}"/>
              </a:ext>
            </a:extLst>
          </p:cNvPr>
          <p:cNvSpPr>
            <a:spLocks noGrp="1"/>
          </p:cNvSpPr>
          <p:nvPr>
            <p:ph type="dt" sz="half" idx="10"/>
          </p:nvPr>
        </p:nvSpPr>
        <p:spPr/>
        <p:txBody>
          <a:bodyPr/>
          <a:lstStyle/>
          <a:p>
            <a:fld id="{18A9D0DA-715E-46AF-BA2F-15D70258825B}" type="datetimeFigureOut">
              <a:rPr lang="nl-NL" smtClean="0"/>
              <a:t>17-12-2024</a:t>
            </a:fld>
            <a:endParaRPr lang="nl-NL"/>
          </a:p>
        </p:txBody>
      </p:sp>
      <p:sp>
        <p:nvSpPr>
          <p:cNvPr id="8" name="Footer Placeholder 7">
            <a:extLst>
              <a:ext uri="{FF2B5EF4-FFF2-40B4-BE49-F238E27FC236}">
                <a16:creationId xmlns:a16="http://schemas.microsoft.com/office/drawing/2014/main" id="{A346CA35-267E-940E-47F2-F0215C67FD0E}"/>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CBD5B429-ECB9-D214-6E6A-0434667C8A06}"/>
              </a:ext>
            </a:extLst>
          </p:cNvPr>
          <p:cNvSpPr>
            <a:spLocks noGrp="1"/>
          </p:cNvSpPr>
          <p:nvPr>
            <p:ph type="sldNum" sz="quarter" idx="12"/>
          </p:nvPr>
        </p:nvSpPr>
        <p:spPr/>
        <p:txBody>
          <a:bodyPr/>
          <a:lstStyle/>
          <a:p>
            <a:fld id="{4FA86F07-6598-4AC2-AAC5-EF76540B8974}" type="slidenum">
              <a:rPr lang="nl-NL" smtClean="0"/>
              <a:t>‹#›</a:t>
            </a:fld>
            <a:endParaRPr lang="nl-NL"/>
          </a:p>
        </p:txBody>
      </p:sp>
    </p:spTree>
    <p:extLst>
      <p:ext uri="{BB962C8B-B14F-4D97-AF65-F5344CB8AC3E}">
        <p14:creationId xmlns:p14="http://schemas.microsoft.com/office/powerpoint/2010/main" val="227125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E093B-7382-CB0A-B9C1-AEBE98A03AD7}"/>
              </a:ext>
            </a:extLst>
          </p:cNvPr>
          <p:cNvSpPr>
            <a:spLocks noGrp="1"/>
          </p:cNvSpPr>
          <p:nvPr>
            <p:ph type="title"/>
          </p:nvPr>
        </p:nvSpPr>
        <p:spPr/>
        <p:txBody>
          <a:bodyPr/>
          <a:lstStyle/>
          <a:p>
            <a:r>
              <a:rPr lang="en-GB"/>
              <a:t>Click to edit Master title style</a:t>
            </a:r>
            <a:endParaRPr lang="nl-NL"/>
          </a:p>
        </p:txBody>
      </p:sp>
      <p:sp>
        <p:nvSpPr>
          <p:cNvPr id="3" name="Date Placeholder 2">
            <a:extLst>
              <a:ext uri="{FF2B5EF4-FFF2-40B4-BE49-F238E27FC236}">
                <a16:creationId xmlns:a16="http://schemas.microsoft.com/office/drawing/2014/main" id="{B68B2BA0-C6A4-A778-ADC3-4A7195205E06}"/>
              </a:ext>
            </a:extLst>
          </p:cNvPr>
          <p:cNvSpPr>
            <a:spLocks noGrp="1"/>
          </p:cNvSpPr>
          <p:nvPr>
            <p:ph type="dt" sz="half" idx="10"/>
          </p:nvPr>
        </p:nvSpPr>
        <p:spPr/>
        <p:txBody>
          <a:bodyPr/>
          <a:lstStyle/>
          <a:p>
            <a:fld id="{18A9D0DA-715E-46AF-BA2F-15D70258825B}" type="datetimeFigureOut">
              <a:rPr lang="nl-NL" smtClean="0"/>
              <a:t>17-12-2024</a:t>
            </a:fld>
            <a:endParaRPr lang="nl-NL"/>
          </a:p>
        </p:txBody>
      </p:sp>
      <p:sp>
        <p:nvSpPr>
          <p:cNvPr id="4" name="Footer Placeholder 3">
            <a:extLst>
              <a:ext uri="{FF2B5EF4-FFF2-40B4-BE49-F238E27FC236}">
                <a16:creationId xmlns:a16="http://schemas.microsoft.com/office/drawing/2014/main" id="{3D88B900-CBEF-EB7B-C900-5E4296FB4EF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DFB3A02D-14CF-FFDE-C563-8FB32B7CD077}"/>
              </a:ext>
            </a:extLst>
          </p:cNvPr>
          <p:cNvSpPr>
            <a:spLocks noGrp="1"/>
          </p:cNvSpPr>
          <p:nvPr>
            <p:ph type="sldNum" sz="quarter" idx="12"/>
          </p:nvPr>
        </p:nvSpPr>
        <p:spPr/>
        <p:txBody>
          <a:bodyPr/>
          <a:lstStyle/>
          <a:p>
            <a:fld id="{4FA86F07-6598-4AC2-AAC5-EF76540B8974}" type="slidenum">
              <a:rPr lang="nl-NL" smtClean="0"/>
              <a:t>‹#›</a:t>
            </a:fld>
            <a:endParaRPr lang="nl-NL"/>
          </a:p>
        </p:txBody>
      </p:sp>
    </p:spTree>
    <p:extLst>
      <p:ext uri="{BB962C8B-B14F-4D97-AF65-F5344CB8AC3E}">
        <p14:creationId xmlns:p14="http://schemas.microsoft.com/office/powerpoint/2010/main" val="101005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A8B8EC-CE32-EDDF-74B8-31FA4690CB70}"/>
              </a:ext>
            </a:extLst>
          </p:cNvPr>
          <p:cNvSpPr>
            <a:spLocks noGrp="1"/>
          </p:cNvSpPr>
          <p:nvPr>
            <p:ph type="dt" sz="half" idx="10"/>
          </p:nvPr>
        </p:nvSpPr>
        <p:spPr/>
        <p:txBody>
          <a:bodyPr/>
          <a:lstStyle/>
          <a:p>
            <a:fld id="{18A9D0DA-715E-46AF-BA2F-15D70258825B}" type="datetimeFigureOut">
              <a:rPr lang="nl-NL" smtClean="0"/>
              <a:t>17-12-2024</a:t>
            </a:fld>
            <a:endParaRPr lang="nl-NL"/>
          </a:p>
        </p:txBody>
      </p:sp>
      <p:sp>
        <p:nvSpPr>
          <p:cNvPr id="3" name="Footer Placeholder 2">
            <a:extLst>
              <a:ext uri="{FF2B5EF4-FFF2-40B4-BE49-F238E27FC236}">
                <a16:creationId xmlns:a16="http://schemas.microsoft.com/office/drawing/2014/main" id="{07CE2EC9-8EB5-0D3F-7907-801895E7F8D5}"/>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DCE8C417-6B6B-FAA2-1348-DBAEBAB77899}"/>
              </a:ext>
            </a:extLst>
          </p:cNvPr>
          <p:cNvSpPr>
            <a:spLocks noGrp="1"/>
          </p:cNvSpPr>
          <p:nvPr>
            <p:ph type="sldNum" sz="quarter" idx="12"/>
          </p:nvPr>
        </p:nvSpPr>
        <p:spPr/>
        <p:txBody>
          <a:bodyPr/>
          <a:lstStyle/>
          <a:p>
            <a:fld id="{4FA86F07-6598-4AC2-AAC5-EF76540B8974}" type="slidenum">
              <a:rPr lang="nl-NL" smtClean="0"/>
              <a:t>‹#›</a:t>
            </a:fld>
            <a:endParaRPr lang="nl-NL"/>
          </a:p>
        </p:txBody>
      </p:sp>
    </p:spTree>
    <p:extLst>
      <p:ext uri="{BB962C8B-B14F-4D97-AF65-F5344CB8AC3E}">
        <p14:creationId xmlns:p14="http://schemas.microsoft.com/office/powerpoint/2010/main" val="154607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AC415-2ED4-EFC0-E01D-FA7EABF862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l-NL"/>
          </a:p>
        </p:txBody>
      </p:sp>
      <p:sp>
        <p:nvSpPr>
          <p:cNvPr id="3" name="Content Placeholder 2">
            <a:extLst>
              <a:ext uri="{FF2B5EF4-FFF2-40B4-BE49-F238E27FC236}">
                <a16:creationId xmlns:a16="http://schemas.microsoft.com/office/drawing/2014/main" id="{E4B0149F-DDE2-231E-1C26-77D08DFF5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Text Placeholder 3">
            <a:extLst>
              <a:ext uri="{FF2B5EF4-FFF2-40B4-BE49-F238E27FC236}">
                <a16:creationId xmlns:a16="http://schemas.microsoft.com/office/drawing/2014/main" id="{F83D9960-7793-D3DE-30EB-3D9779EC5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85070C-B919-4CD0-A379-6B7AAF2FA396}"/>
              </a:ext>
            </a:extLst>
          </p:cNvPr>
          <p:cNvSpPr>
            <a:spLocks noGrp="1"/>
          </p:cNvSpPr>
          <p:nvPr>
            <p:ph type="dt" sz="half" idx="10"/>
          </p:nvPr>
        </p:nvSpPr>
        <p:spPr/>
        <p:txBody>
          <a:bodyPr/>
          <a:lstStyle/>
          <a:p>
            <a:fld id="{18A9D0DA-715E-46AF-BA2F-15D70258825B}" type="datetimeFigureOut">
              <a:rPr lang="nl-NL" smtClean="0"/>
              <a:t>17-12-2024</a:t>
            </a:fld>
            <a:endParaRPr lang="nl-NL"/>
          </a:p>
        </p:txBody>
      </p:sp>
      <p:sp>
        <p:nvSpPr>
          <p:cNvPr id="6" name="Footer Placeholder 5">
            <a:extLst>
              <a:ext uri="{FF2B5EF4-FFF2-40B4-BE49-F238E27FC236}">
                <a16:creationId xmlns:a16="http://schemas.microsoft.com/office/drawing/2014/main" id="{8B217C70-11BB-AEF6-210B-310F728E1CD5}"/>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055F77EF-D838-3267-EE80-B3078724E13A}"/>
              </a:ext>
            </a:extLst>
          </p:cNvPr>
          <p:cNvSpPr>
            <a:spLocks noGrp="1"/>
          </p:cNvSpPr>
          <p:nvPr>
            <p:ph type="sldNum" sz="quarter" idx="12"/>
          </p:nvPr>
        </p:nvSpPr>
        <p:spPr/>
        <p:txBody>
          <a:bodyPr/>
          <a:lstStyle/>
          <a:p>
            <a:fld id="{4FA86F07-6598-4AC2-AAC5-EF76540B8974}" type="slidenum">
              <a:rPr lang="nl-NL" smtClean="0"/>
              <a:t>‹#›</a:t>
            </a:fld>
            <a:endParaRPr lang="nl-NL"/>
          </a:p>
        </p:txBody>
      </p:sp>
    </p:spTree>
    <p:extLst>
      <p:ext uri="{BB962C8B-B14F-4D97-AF65-F5344CB8AC3E}">
        <p14:creationId xmlns:p14="http://schemas.microsoft.com/office/powerpoint/2010/main" val="394911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20EB-84D9-88DC-4AA5-88B4F474B4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l-NL"/>
          </a:p>
        </p:txBody>
      </p:sp>
      <p:sp>
        <p:nvSpPr>
          <p:cNvPr id="3" name="Picture Placeholder 2">
            <a:extLst>
              <a:ext uri="{FF2B5EF4-FFF2-40B4-BE49-F238E27FC236}">
                <a16:creationId xmlns:a16="http://schemas.microsoft.com/office/drawing/2014/main" id="{AFCC647F-3FAC-D411-8F71-1101C8901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E586DB3C-AEBE-27F1-C852-6FE619017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D467AB-4F46-A78C-3333-F1C3A3D81974}"/>
              </a:ext>
            </a:extLst>
          </p:cNvPr>
          <p:cNvSpPr>
            <a:spLocks noGrp="1"/>
          </p:cNvSpPr>
          <p:nvPr>
            <p:ph type="dt" sz="half" idx="10"/>
          </p:nvPr>
        </p:nvSpPr>
        <p:spPr/>
        <p:txBody>
          <a:bodyPr/>
          <a:lstStyle/>
          <a:p>
            <a:fld id="{18A9D0DA-715E-46AF-BA2F-15D70258825B}" type="datetimeFigureOut">
              <a:rPr lang="nl-NL" smtClean="0"/>
              <a:t>17-12-2024</a:t>
            </a:fld>
            <a:endParaRPr lang="nl-NL"/>
          </a:p>
        </p:txBody>
      </p:sp>
      <p:sp>
        <p:nvSpPr>
          <p:cNvPr id="6" name="Footer Placeholder 5">
            <a:extLst>
              <a:ext uri="{FF2B5EF4-FFF2-40B4-BE49-F238E27FC236}">
                <a16:creationId xmlns:a16="http://schemas.microsoft.com/office/drawing/2014/main" id="{7FDD4039-6504-9E13-82B4-474FBD41DA2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CE628D2C-1ADC-FECC-F868-8E2A94C5561E}"/>
              </a:ext>
            </a:extLst>
          </p:cNvPr>
          <p:cNvSpPr>
            <a:spLocks noGrp="1"/>
          </p:cNvSpPr>
          <p:nvPr>
            <p:ph type="sldNum" sz="quarter" idx="12"/>
          </p:nvPr>
        </p:nvSpPr>
        <p:spPr/>
        <p:txBody>
          <a:bodyPr/>
          <a:lstStyle/>
          <a:p>
            <a:fld id="{4FA86F07-6598-4AC2-AAC5-EF76540B8974}" type="slidenum">
              <a:rPr lang="nl-NL" smtClean="0"/>
              <a:t>‹#›</a:t>
            </a:fld>
            <a:endParaRPr lang="nl-NL"/>
          </a:p>
        </p:txBody>
      </p:sp>
    </p:spTree>
    <p:extLst>
      <p:ext uri="{BB962C8B-B14F-4D97-AF65-F5344CB8AC3E}">
        <p14:creationId xmlns:p14="http://schemas.microsoft.com/office/powerpoint/2010/main" val="2727560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03552-A984-70A0-52FC-45DB86A5E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nl-NL"/>
          </a:p>
        </p:txBody>
      </p:sp>
      <p:sp>
        <p:nvSpPr>
          <p:cNvPr id="3" name="Text Placeholder 2">
            <a:extLst>
              <a:ext uri="{FF2B5EF4-FFF2-40B4-BE49-F238E27FC236}">
                <a16:creationId xmlns:a16="http://schemas.microsoft.com/office/drawing/2014/main" id="{FB2C7C53-940F-4674-6B12-6FB48A5D79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ED15D6E5-BF2C-092F-7650-04C001138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A9D0DA-715E-46AF-BA2F-15D70258825B}" type="datetimeFigureOut">
              <a:rPr lang="nl-NL" smtClean="0"/>
              <a:t>17-12-2024</a:t>
            </a:fld>
            <a:endParaRPr lang="nl-NL"/>
          </a:p>
        </p:txBody>
      </p:sp>
      <p:sp>
        <p:nvSpPr>
          <p:cNvPr id="5" name="Footer Placeholder 4">
            <a:extLst>
              <a:ext uri="{FF2B5EF4-FFF2-40B4-BE49-F238E27FC236}">
                <a16:creationId xmlns:a16="http://schemas.microsoft.com/office/drawing/2014/main" id="{CF93020C-CBA8-0768-A382-62137C5B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a:extLst>
              <a:ext uri="{FF2B5EF4-FFF2-40B4-BE49-F238E27FC236}">
                <a16:creationId xmlns:a16="http://schemas.microsoft.com/office/drawing/2014/main" id="{AD6D4963-ACD5-F20B-9446-5AC8EABBE9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A86F07-6598-4AC2-AAC5-EF76540B8974}" type="slidenum">
              <a:rPr lang="nl-NL" smtClean="0"/>
              <a:t>‹#›</a:t>
            </a:fld>
            <a:endParaRPr lang="nl-NL"/>
          </a:p>
        </p:txBody>
      </p:sp>
    </p:spTree>
    <p:extLst>
      <p:ext uri="{BB962C8B-B14F-4D97-AF65-F5344CB8AC3E}">
        <p14:creationId xmlns:p14="http://schemas.microsoft.com/office/powerpoint/2010/main" val="278770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1.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1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10.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7.svg"/><Relationship Id="rId5" Type="http://schemas.openxmlformats.org/officeDocument/2006/relationships/diagramQuickStyle" Target="../diagrams/quickStyle5.xml"/><Relationship Id="rId15" Type="http://schemas.openxmlformats.org/officeDocument/2006/relationships/image" Target="../media/image11.svg"/><Relationship Id="rId10" Type="http://schemas.openxmlformats.org/officeDocument/2006/relationships/image" Target="../media/image6.png"/><Relationship Id="rId19" Type="http://schemas.openxmlformats.org/officeDocument/2006/relationships/image" Target="../media/image15.svg"/><Relationship Id="rId4" Type="http://schemas.openxmlformats.org/officeDocument/2006/relationships/diagramLayout" Target="../diagrams/layout5.xml"/><Relationship Id="rId9" Type="http://schemas.openxmlformats.org/officeDocument/2006/relationships/image" Target="../media/image5.svg"/><Relationship Id="rId1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hyperlink" Target="https://nvvmt.vaktherapie.nl/" TargetMode="External"/><Relationship Id="rId3" Type="http://schemas.openxmlformats.org/officeDocument/2006/relationships/hyperlink" Target="https://www.parkinson.nl/over-parkinson/muziek/" TargetMode="External"/><Relationship Id="rId7" Type="http://schemas.openxmlformats.org/officeDocument/2006/relationships/hyperlink" Target="http://www.nmtbeweegt.wordpress.nl/" TargetMode="External"/><Relationship Id="rId2" Type="http://schemas.openxmlformats.org/officeDocument/2006/relationships/hyperlink" Target="https://zangenherstel.nl/2021/07/28/zingen-en-de-ziekte-van-parkinson/" TargetMode="External"/><Relationship Id="rId1" Type="http://schemas.openxmlformats.org/officeDocument/2006/relationships/slideLayout" Target="../slideLayouts/slideLayout2.xml"/><Relationship Id="rId6" Type="http://schemas.openxmlformats.org/officeDocument/2006/relationships/hyperlink" Target="https://www.dystonievereniging.nl/magazine/muziektherapie-kan-zorgen-voor-minder-klachten/" TargetMode="External"/><Relationship Id="rId5" Type="http://schemas.openxmlformats.org/officeDocument/2006/relationships/hyperlink" Target="https://www.spraakmuziektherapie.nl/muziektherapie/bijzondere-zangles/parkinson/" TargetMode="External"/><Relationship Id="rId4" Type="http://schemas.openxmlformats.org/officeDocument/2006/relationships/hyperlink" Target="https://yoursymphony.nl/2020/04/18/8-behandelgebieden-muziektherapi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video" Target="https://www.youtube.com/embed/a-5LdT9zHPM?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1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19" Type="http://schemas.openxmlformats.org/officeDocument/2006/relationships/image" Target="../media/image15.sv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uDjQ7lKmH3s?feature=oembed"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1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5.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7.svg"/><Relationship Id="rId5" Type="http://schemas.openxmlformats.org/officeDocument/2006/relationships/diagramQuickStyle" Target="../diagrams/quickStyle3.xml"/><Relationship Id="rId15" Type="http://schemas.openxmlformats.org/officeDocument/2006/relationships/image" Target="../media/image11.svg"/><Relationship Id="rId10" Type="http://schemas.openxmlformats.org/officeDocument/2006/relationships/image" Target="../media/image6.png"/><Relationship Id="rId19" Type="http://schemas.openxmlformats.org/officeDocument/2006/relationships/image" Target="../media/image15.svg"/><Relationship Id="rId4" Type="http://schemas.openxmlformats.org/officeDocument/2006/relationships/diagramLayout" Target="../diagrams/layout3.xml"/><Relationship Id="rId9" Type="http://schemas.openxmlformats.org/officeDocument/2006/relationships/image" Target="../media/image5.svg"/><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diagramLayout" Target="../diagrams/layout4.xml"/><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diagramData" Target="../diagrams/data4.xml"/><Relationship Id="rId16" Type="http://schemas.openxmlformats.org/officeDocument/2006/relationships/image" Target="../media/image13.svg"/><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8.png"/><Relationship Id="rId5" Type="http://schemas.openxmlformats.org/officeDocument/2006/relationships/diagramColors" Target="../diagrams/colors4.xml"/><Relationship Id="rId15" Type="http://schemas.openxmlformats.org/officeDocument/2006/relationships/image" Target="../media/image12.png"/><Relationship Id="rId10" Type="http://schemas.openxmlformats.org/officeDocument/2006/relationships/image" Target="../media/image7.svg"/><Relationship Id="rId4" Type="http://schemas.openxmlformats.org/officeDocument/2006/relationships/diagramQuickStyle" Target="../diagrams/quickStyle4.xml"/><Relationship Id="rId9" Type="http://schemas.openxmlformats.org/officeDocument/2006/relationships/image" Target="../media/image6.png"/><Relationship Id="rId1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een alternatieve tekst opgegeven voor deze afbeelding">
            <a:extLst>
              <a:ext uri="{FF2B5EF4-FFF2-40B4-BE49-F238E27FC236}">
                <a16:creationId xmlns:a16="http://schemas.microsoft.com/office/drawing/2014/main" id="{FDC57244-4295-C09F-A04C-608662BA3E11}"/>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b="37423"/>
          <a:stretch/>
        </p:blipFill>
        <p:spPr bwMode="auto">
          <a:xfrm>
            <a:off x="-401053" y="-1"/>
            <a:ext cx="12994105"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F198DB-077E-C5D5-A651-78EC80B741AD}"/>
              </a:ext>
            </a:extLst>
          </p:cNvPr>
          <p:cNvSpPr txBox="1"/>
          <p:nvPr/>
        </p:nvSpPr>
        <p:spPr>
          <a:xfrm>
            <a:off x="5275007" y="3841789"/>
            <a:ext cx="6022258" cy="2739211"/>
          </a:xfrm>
          <a:prstGeom prst="rect">
            <a:avLst/>
          </a:prstGeom>
          <a:solidFill>
            <a:schemeClr val="tx2">
              <a:lumMod val="90000"/>
            </a:schemeClr>
          </a:solidFill>
        </p:spPr>
        <p:txBody>
          <a:bodyPr wrap="square" rtlCol="0">
            <a:spAutoFit/>
          </a:bodyPr>
          <a:lstStyle/>
          <a:p>
            <a:pPr algn="ctr"/>
            <a:r>
              <a:rPr lang="nl-NL" sz="2800" dirty="0">
                <a:solidFill>
                  <a:schemeClr val="bg1"/>
                </a:solidFill>
              </a:rPr>
              <a:t>(Neurologische)</a:t>
            </a:r>
          </a:p>
          <a:p>
            <a:pPr algn="ctr"/>
            <a:r>
              <a:rPr lang="nl-NL" sz="5400" dirty="0">
                <a:solidFill>
                  <a:schemeClr val="bg1"/>
                </a:solidFill>
              </a:rPr>
              <a:t>Muziektherapie</a:t>
            </a:r>
          </a:p>
          <a:p>
            <a:pPr algn="ctr"/>
            <a:endParaRPr lang="nl-NL" dirty="0"/>
          </a:p>
          <a:p>
            <a:pPr algn="ctr"/>
            <a:endParaRPr lang="nl-NL" dirty="0"/>
          </a:p>
          <a:p>
            <a:pPr algn="ctr"/>
            <a:endParaRPr lang="nl-NL" dirty="0"/>
          </a:p>
          <a:p>
            <a:pPr algn="ctr"/>
            <a:r>
              <a:rPr lang="nl-NL" dirty="0">
                <a:solidFill>
                  <a:schemeClr val="bg1"/>
                </a:solidFill>
              </a:rPr>
              <a:t>Eline van der Veen</a:t>
            </a:r>
          </a:p>
          <a:p>
            <a:pPr algn="ctr"/>
            <a:r>
              <a:rPr lang="nl-NL" dirty="0">
                <a:solidFill>
                  <a:schemeClr val="bg1"/>
                </a:solidFill>
              </a:rPr>
              <a:t>Muziektherapeut </a:t>
            </a:r>
            <a:r>
              <a:rPr lang="nl-NL" dirty="0" err="1">
                <a:solidFill>
                  <a:schemeClr val="bg1"/>
                </a:solidFill>
              </a:rPr>
              <a:t>ZuidOostZorg</a:t>
            </a:r>
            <a:endParaRPr lang="nl-NL" dirty="0">
              <a:solidFill>
                <a:schemeClr val="bg1"/>
              </a:solidFill>
            </a:endParaRPr>
          </a:p>
        </p:txBody>
      </p:sp>
    </p:spTree>
    <p:extLst>
      <p:ext uri="{BB962C8B-B14F-4D97-AF65-F5344CB8AC3E}">
        <p14:creationId xmlns:p14="http://schemas.microsoft.com/office/powerpoint/2010/main" val="4977602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CC68-1740-0858-773E-D5627F2A0553}"/>
              </a:ext>
            </a:extLst>
          </p:cNvPr>
          <p:cNvSpPr>
            <a:spLocks noGrp="1"/>
          </p:cNvSpPr>
          <p:nvPr>
            <p:ph type="title"/>
          </p:nvPr>
        </p:nvSpPr>
        <p:spPr>
          <a:xfrm>
            <a:off x="1" y="5969520"/>
            <a:ext cx="12303286" cy="707635"/>
          </a:xfrm>
        </p:spPr>
        <p:txBody>
          <a:bodyPr vert="horz" lIns="91440" tIns="45720" rIns="91440" bIns="45720" rtlCol="0" anchor="t">
            <a:normAutofit/>
          </a:bodyPr>
          <a:lstStyle/>
          <a:p>
            <a:r>
              <a:rPr lang="en-US" sz="2200" dirty="0" err="1"/>
              <a:t>Thaut</a:t>
            </a:r>
            <a:r>
              <a:rPr lang="en-US" sz="2200" dirty="0"/>
              <a:t>, M. H., &amp; </a:t>
            </a:r>
            <a:r>
              <a:rPr lang="en-US" sz="2200" dirty="0" err="1"/>
              <a:t>Hoemberg</a:t>
            </a:r>
            <a:r>
              <a:rPr lang="en-US" sz="2200" dirty="0"/>
              <a:t>, V. (Eds.). (2014). The Oxford Handbook of Neurologic Music Therapy. Oxford University Press. </a:t>
            </a:r>
          </a:p>
        </p:txBody>
      </p:sp>
      <p:sp>
        <p:nvSpPr>
          <p:cNvPr id="24" name="Rectangle 23">
            <a:extLst>
              <a:ext uri="{FF2B5EF4-FFF2-40B4-BE49-F238E27FC236}">
                <a16:creationId xmlns:a16="http://schemas.microsoft.com/office/drawing/2014/main" id="{1DBBFE1F-E21D-6F33-FA39-7ED7133F8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92068"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Right And Left Brain with solid fill">
            <a:extLst>
              <a:ext uri="{FF2B5EF4-FFF2-40B4-BE49-F238E27FC236}">
                <a16:creationId xmlns:a16="http://schemas.microsoft.com/office/drawing/2014/main" id="{50350D19-FE8B-CE9D-3142-C6105DE8DC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824" y="879760"/>
            <a:ext cx="2450737" cy="2450737"/>
          </a:xfrm>
          <a:prstGeom prst="rect">
            <a:avLst/>
          </a:prstGeom>
        </p:spPr>
      </p:pic>
      <p:pic>
        <p:nvPicPr>
          <p:cNvPr id="9" name="Graphic 8" descr="Brain in head with solid fill">
            <a:extLst>
              <a:ext uri="{FF2B5EF4-FFF2-40B4-BE49-F238E27FC236}">
                <a16:creationId xmlns:a16="http://schemas.microsoft.com/office/drawing/2014/main" id="{2F2FC5D7-1B86-9F5A-8543-4F7C1711EF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46088" y="879765"/>
            <a:ext cx="2450736" cy="2450736"/>
          </a:xfrm>
          <a:prstGeom prst="rect">
            <a:avLst/>
          </a:prstGeom>
        </p:spPr>
      </p:pic>
      <p:cxnSp>
        <p:nvCxnSpPr>
          <p:cNvPr id="26" name="Straight Connector 25">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78854"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Graphic 6" descr="Treble clef">
            <a:extLst>
              <a:ext uri="{FF2B5EF4-FFF2-40B4-BE49-F238E27FC236}">
                <a16:creationId xmlns:a16="http://schemas.microsoft.com/office/drawing/2014/main" id="{701967D9-E48F-DF91-E9B5-240049C9FE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8826" y="3518786"/>
            <a:ext cx="2450735" cy="2450735"/>
          </a:xfrm>
          <a:prstGeom prst="rect">
            <a:avLst/>
          </a:prstGeom>
        </p:spPr>
      </p:pic>
      <p:pic>
        <p:nvPicPr>
          <p:cNvPr id="11" name="Graphic 10" descr="Head with gears with solid fill">
            <a:extLst>
              <a:ext uri="{FF2B5EF4-FFF2-40B4-BE49-F238E27FC236}">
                <a16:creationId xmlns:a16="http://schemas.microsoft.com/office/drawing/2014/main" id="{14B42817-2A79-C157-8B54-3A449F1C34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46157" y="3518787"/>
            <a:ext cx="2450735" cy="2450735"/>
          </a:xfrm>
          <a:prstGeom prst="rect">
            <a:avLst/>
          </a:prstGeom>
        </p:spPr>
      </p:pic>
      <p:sp>
        <p:nvSpPr>
          <p:cNvPr id="4" name="TextBox 3">
            <a:extLst>
              <a:ext uri="{FF2B5EF4-FFF2-40B4-BE49-F238E27FC236}">
                <a16:creationId xmlns:a16="http://schemas.microsoft.com/office/drawing/2014/main" id="{90C65BAC-844C-BDA0-6DE1-AE15C60F3C0B}"/>
              </a:ext>
            </a:extLst>
          </p:cNvPr>
          <p:cNvSpPr txBox="1"/>
          <p:nvPr/>
        </p:nvSpPr>
        <p:spPr>
          <a:xfrm>
            <a:off x="7478854" y="1358400"/>
            <a:ext cx="4087492" cy="3599019"/>
          </a:xfrm>
          <a:prstGeom prst="rect">
            <a:avLst/>
          </a:prstGeom>
        </p:spPr>
        <p:txBody>
          <a:bodyPr vert="horz" lIns="91440" tIns="45720" rIns="91440" bIns="45720" rtlCol="0">
            <a:normAutofit/>
          </a:bodyPr>
          <a:lstStyle/>
          <a:p>
            <a:pPr lvl="0">
              <a:lnSpc>
                <a:spcPct val="90000"/>
              </a:lnSpc>
              <a:spcAft>
                <a:spcPts val="600"/>
              </a:spcAft>
            </a:pPr>
            <a:r>
              <a:rPr lang="en-US" sz="3600" b="1" dirty="0" err="1"/>
              <a:t>Cognitie</a:t>
            </a:r>
            <a:endParaRPr lang="en-US" sz="3600" b="1" dirty="0"/>
          </a:p>
        </p:txBody>
      </p:sp>
    </p:spTree>
    <p:extLst>
      <p:ext uri="{BB962C8B-B14F-4D97-AF65-F5344CB8AC3E}">
        <p14:creationId xmlns:p14="http://schemas.microsoft.com/office/powerpoint/2010/main" val="246943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1991544" y="1844824"/>
            <a:ext cx="8352928" cy="936104"/>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Rechte verbindingslijn 14"/>
          <p:cNvCxnSpPr>
            <a:stCxn id="8" idx="0"/>
            <a:endCxn id="8" idx="2"/>
          </p:cNvCxnSpPr>
          <p:nvPr/>
        </p:nvCxnSpPr>
        <p:spPr>
          <a:xfrm>
            <a:off x="6168008" y="1844824"/>
            <a:ext cx="0"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hthoek 20"/>
          <p:cNvSpPr/>
          <p:nvPr/>
        </p:nvSpPr>
        <p:spPr>
          <a:xfrm>
            <a:off x="1991544" y="3068960"/>
            <a:ext cx="8352928" cy="936104"/>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cxnSp>
        <p:nvCxnSpPr>
          <p:cNvPr id="23" name="Rechte verbindingslijn 22"/>
          <p:cNvCxnSpPr>
            <a:stCxn id="21" idx="0"/>
            <a:endCxn id="21" idx="2"/>
          </p:cNvCxnSpPr>
          <p:nvPr/>
        </p:nvCxnSpPr>
        <p:spPr>
          <a:xfrm>
            <a:off x="6168008" y="3068960"/>
            <a:ext cx="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hthoek 31"/>
          <p:cNvSpPr/>
          <p:nvPr/>
        </p:nvSpPr>
        <p:spPr>
          <a:xfrm>
            <a:off x="1991544" y="4293096"/>
            <a:ext cx="8352928" cy="936104"/>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p:cNvSpPr/>
          <p:nvPr/>
        </p:nvSpPr>
        <p:spPr>
          <a:xfrm>
            <a:off x="1991544" y="5517232"/>
            <a:ext cx="8352928" cy="1008112"/>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ekstvak 62"/>
          <p:cNvSpPr txBox="1"/>
          <p:nvPr/>
        </p:nvSpPr>
        <p:spPr>
          <a:xfrm>
            <a:off x="1524000" y="2132856"/>
            <a:ext cx="467544" cy="400110"/>
          </a:xfrm>
          <a:prstGeom prst="rect">
            <a:avLst/>
          </a:prstGeom>
          <a:noFill/>
        </p:spPr>
        <p:txBody>
          <a:bodyPr wrap="square" rtlCol="0">
            <a:spAutoFit/>
          </a:bodyPr>
          <a:lstStyle/>
          <a:p>
            <a:pPr algn="ctr"/>
            <a:r>
              <a:rPr lang="nl-NL" sz="2000" dirty="0">
                <a:latin typeface="Arial" pitchFamily="34" charset="0"/>
                <a:cs typeface="Arial" pitchFamily="34" charset="0"/>
              </a:rPr>
              <a:t>A</a:t>
            </a:r>
          </a:p>
        </p:txBody>
      </p:sp>
      <p:sp>
        <p:nvSpPr>
          <p:cNvPr id="64" name="Tekstvak 63"/>
          <p:cNvSpPr txBox="1"/>
          <p:nvPr/>
        </p:nvSpPr>
        <p:spPr>
          <a:xfrm>
            <a:off x="1524000" y="3356992"/>
            <a:ext cx="467544" cy="369332"/>
          </a:xfrm>
          <a:prstGeom prst="rect">
            <a:avLst/>
          </a:prstGeom>
          <a:noFill/>
        </p:spPr>
        <p:txBody>
          <a:bodyPr wrap="square" rtlCol="0">
            <a:spAutoFit/>
          </a:bodyPr>
          <a:lstStyle/>
          <a:p>
            <a:endParaRPr lang="nl-NL" dirty="0"/>
          </a:p>
        </p:txBody>
      </p:sp>
      <p:sp>
        <p:nvSpPr>
          <p:cNvPr id="65" name="Tekstvak 64"/>
          <p:cNvSpPr txBox="1"/>
          <p:nvPr/>
        </p:nvSpPr>
        <p:spPr>
          <a:xfrm>
            <a:off x="1524000" y="3316922"/>
            <a:ext cx="467544" cy="400110"/>
          </a:xfrm>
          <a:prstGeom prst="rect">
            <a:avLst/>
          </a:prstGeom>
          <a:noFill/>
        </p:spPr>
        <p:txBody>
          <a:bodyPr wrap="square" rtlCol="0">
            <a:spAutoFit/>
          </a:bodyPr>
          <a:lstStyle/>
          <a:p>
            <a:r>
              <a:rPr lang="nl-NL" sz="2000" dirty="0">
                <a:latin typeface="Arial" pitchFamily="34" charset="0"/>
                <a:cs typeface="Arial" pitchFamily="34" charset="0"/>
              </a:rPr>
              <a:t> B</a:t>
            </a:r>
          </a:p>
        </p:txBody>
      </p:sp>
      <p:sp>
        <p:nvSpPr>
          <p:cNvPr id="68" name="Tekstvak 67"/>
          <p:cNvSpPr txBox="1"/>
          <p:nvPr/>
        </p:nvSpPr>
        <p:spPr>
          <a:xfrm>
            <a:off x="1524000" y="4581128"/>
            <a:ext cx="467544" cy="400110"/>
          </a:xfrm>
          <a:prstGeom prst="rect">
            <a:avLst/>
          </a:prstGeom>
          <a:noFill/>
        </p:spPr>
        <p:txBody>
          <a:bodyPr wrap="square" rtlCol="0">
            <a:spAutoFit/>
          </a:bodyPr>
          <a:lstStyle/>
          <a:p>
            <a:pPr algn="ctr"/>
            <a:r>
              <a:rPr lang="nl-NL" sz="2000" dirty="0">
                <a:latin typeface="Arial" pitchFamily="34" charset="0"/>
                <a:cs typeface="Arial" pitchFamily="34" charset="0"/>
              </a:rPr>
              <a:t>C</a:t>
            </a:r>
          </a:p>
        </p:txBody>
      </p:sp>
      <p:sp>
        <p:nvSpPr>
          <p:cNvPr id="69" name="Tekstvak 68"/>
          <p:cNvSpPr txBox="1"/>
          <p:nvPr/>
        </p:nvSpPr>
        <p:spPr>
          <a:xfrm>
            <a:off x="1524000" y="5805264"/>
            <a:ext cx="467544" cy="400110"/>
          </a:xfrm>
          <a:prstGeom prst="rect">
            <a:avLst/>
          </a:prstGeom>
          <a:noFill/>
        </p:spPr>
        <p:txBody>
          <a:bodyPr wrap="square" rtlCol="0">
            <a:spAutoFit/>
          </a:bodyPr>
          <a:lstStyle/>
          <a:p>
            <a:pPr algn="ctr"/>
            <a:r>
              <a:rPr lang="nl-NL" sz="2000" dirty="0">
                <a:latin typeface="Arial" pitchFamily="34" charset="0"/>
                <a:cs typeface="Arial" pitchFamily="34" charset="0"/>
              </a:rPr>
              <a:t>D</a:t>
            </a:r>
          </a:p>
        </p:txBody>
      </p:sp>
      <p:cxnSp>
        <p:nvCxnSpPr>
          <p:cNvPr id="79" name="Rechte verbindingslijn 78"/>
          <p:cNvCxnSpPr/>
          <p:nvPr/>
        </p:nvCxnSpPr>
        <p:spPr>
          <a:xfrm>
            <a:off x="6168008" y="3068960"/>
            <a:ext cx="0"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p:cNvCxnSpPr/>
          <p:nvPr/>
        </p:nvCxnSpPr>
        <p:spPr>
          <a:xfrm>
            <a:off x="6168008" y="4293096"/>
            <a:ext cx="0"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p:cNvCxnSpPr>
            <a:stCxn id="45" idx="0"/>
          </p:cNvCxnSpPr>
          <p:nvPr/>
        </p:nvCxnSpPr>
        <p:spPr>
          <a:xfrm>
            <a:off x="6168008" y="5517232"/>
            <a:ext cx="0"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Afbeelding 35" descr="LOGO.png"/>
          <p:cNvPicPr>
            <a:picLocks noChangeAspect="1"/>
          </p:cNvPicPr>
          <p:nvPr/>
        </p:nvPicPr>
        <p:blipFill>
          <a:blip r:embed="rId3" cstate="print"/>
          <a:stretch>
            <a:fillRect/>
          </a:stretch>
        </p:blipFill>
        <p:spPr>
          <a:xfrm>
            <a:off x="1703512" y="116632"/>
            <a:ext cx="576064" cy="576064"/>
          </a:xfrm>
          <a:prstGeom prst="rect">
            <a:avLst/>
          </a:prstGeom>
        </p:spPr>
      </p:pic>
      <p:pic>
        <p:nvPicPr>
          <p:cNvPr id="37" name="Picture 14"/>
          <p:cNvPicPr>
            <a:picLocks noChangeAspect="1" noChangeArrowheads="1"/>
          </p:cNvPicPr>
          <p:nvPr/>
        </p:nvPicPr>
        <p:blipFill>
          <a:blip r:embed="rId4" cstate="print"/>
          <a:srcRect/>
          <a:stretch>
            <a:fillRect/>
          </a:stretch>
        </p:blipFill>
        <p:spPr bwMode="auto">
          <a:xfrm>
            <a:off x="2279576" y="2132857"/>
            <a:ext cx="864096" cy="334047"/>
          </a:xfrm>
          <a:prstGeom prst="rect">
            <a:avLst/>
          </a:prstGeom>
          <a:noFill/>
          <a:ln w="9525">
            <a:noFill/>
            <a:miter lim="800000"/>
            <a:headEnd/>
            <a:tailEnd/>
          </a:ln>
          <a:effectLst/>
        </p:spPr>
      </p:pic>
      <p:pic>
        <p:nvPicPr>
          <p:cNvPr id="73" name="Picture 14"/>
          <p:cNvPicPr>
            <a:picLocks noChangeAspect="1" noChangeArrowheads="1"/>
          </p:cNvPicPr>
          <p:nvPr/>
        </p:nvPicPr>
        <p:blipFill>
          <a:blip r:embed="rId4" cstate="print"/>
          <a:srcRect/>
          <a:stretch>
            <a:fillRect/>
          </a:stretch>
        </p:blipFill>
        <p:spPr bwMode="auto">
          <a:xfrm>
            <a:off x="9264352" y="5877273"/>
            <a:ext cx="864096" cy="334047"/>
          </a:xfrm>
          <a:prstGeom prst="rect">
            <a:avLst/>
          </a:prstGeom>
          <a:noFill/>
          <a:ln w="9525">
            <a:noFill/>
            <a:miter lim="800000"/>
            <a:headEnd/>
            <a:tailEnd/>
          </a:ln>
          <a:effectLst/>
        </p:spPr>
      </p:pic>
      <p:pic>
        <p:nvPicPr>
          <p:cNvPr id="74" name="Picture 14"/>
          <p:cNvPicPr>
            <a:picLocks noChangeAspect="1" noChangeArrowheads="1"/>
          </p:cNvPicPr>
          <p:nvPr/>
        </p:nvPicPr>
        <p:blipFill>
          <a:blip r:embed="rId4" cstate="print"/>
          <a:srcRect/>
          <a:stretch>
            <a:fillRect/>
          </a:stretch>
        </p:blipFill>
        <p:spPr bwMode="auto">
          <a:xfrm>
            <a:off x="5231904" y="5805265"/>
            <a:ext cx="864096" cy="334047"/>
          </a:xfrm>
          <a:prstGeom prst="rect">
            <a:avLst/>
          </a:prstGeom>
          <a:noFill/>
          <a:ln w="9525">
            <a:noFill/>
            <a:miter lim="800000"/>
            <a:headEnd/>
            <a:tailEnd/>
          </a:ln>
          <a:effectLst/>
        </p:spPr>
      </p:pic>
      <p:pic>
        <p:nvPicPr>
          <p:cNvPr id="75" name="Picture 14"/>
          <p:cNvPicPr>
            <a:picLocks noChangeAspect="1" noChangeArrowheads="1"/>
          </p:cNvPicPr>
          <p:nvPr/>
        </p:nvPicPr>
        <p:blipFill>
          <a:blip r:embed="rId4" cstate="print"/>
          <a:srcRect/>
          <a:stretch>
            <a:fillRect/>
          </a:stretch>
        </p:blipFill>
        <p:spPr bwMode="auto">
          <a:xfrm>
            <a:off x="4079776" y="5805265"/>
            <a:ext cx="864096" cy="334047"/>
          </a:xfrm>
          <a:prstGeom prst="rect">
            <a:avLst/>
          </a:prstGeom>
          <a:noFill/>
          <a:ln w="9525">
            <a:noFill/>
            <a:miter lim="800000"/>
            <a:headEnd/>
            <a:tailEnd/>
          </a:ln>
          <a:effectLst/>
        </p:spPr>
      </p:pic>
      <p:pic>
        <p:nvPicPr>
          <p:cNvPr id="76" name="Picture 14"/>
          <p:cNvPicPr>
            <a:picLocks noChangeAspect="1" noChangeArrowheads="1"/>
          </p:cNvPicPr>
          <p:nvPr/>
        </p:nvPicPr>
        <p:blipFill>
          <a:blip r:embed="rId4" cstate="print"/>
          <a:srcRect/>
          <a:stretch>
            <a:fillRect/>
          </a:stretch>
        </p:blipFill>
        <p:spPr bwMode="auto">
          <a:xfrm>
            <a:off x="2279576" y="5805265"/>
            <a:ext cx="864096" cy="334047"/>
          </a:xfrm>
          <a:prstGeom prst="rect">
            <a:avLst/>
          </a:prstGeom>
          <a:noFill/>
          <a:ln w="9525">
            <a:noFill/>
            <a:miter lim="800000"/>
            <a:headEnd/>
            <a:tailEnd/>
          </a:ln>
          <a:effectLst/>
        </p:spPr>
      </p:pic>
      <p:pic>
        <p:nvPicPr>
          <p:cNvPr id="77" name="Picture 14"/>
          <p:cNvPicPr>
            <a:picLocks noChangeAspect="1" noChangeArrowheads="1"/>
          </p:cNvPicPr>
          <p:nvPr/>
        </p:nvPicPr>
        <p:blipFill>
          <a:blip r:embed="rId4" cstate="print"/>
          <a:srcRect/>
          <a:stretch>
            <a:fillRect/>
          </a:stretch>
        </p:blipFill>
        <p:spPr bwMode="auto">
          <a:xfrm>
            <a:off x="9264352" y="4581129"/>
            <a:ext cx="864096" cy="334047"/>
          </a:xfrm>
          <a:prstGeom prst="rect">
            <a:avLst/>
          </a:prstGeom>
          <a:noFill/>
          <a:ln w="9525">
            <a:noFill/>
            <a:miter lim="800000"/>
            <a:headEnd/>
            <a:tailEnd/>
          </a:ln>
          <a:effectLst/>
        </p:spPr>
      </p:pic>
      <p:pic>
        <p:nvPicPr>
          <p:cNvPr id="78" name="Picture 14"/>
          <p:cNvPicPr>
            <a:picLocks noChangeAspect="1" noChangeArrowheads="1"/>
          </p:cNvPicPr>
          <p:nvPr/>
        </p:nvPicPr>
        <p:blipFill>
          <a:blip r:embed="rId4" cstate="print"/>
          <a:srcRect/>
          <a:stretch>
            <a:fillRect/>
          </a:stretch>
        </p:blipFill>
        <p:spPr bwMode="auto">
          <a:xfrm>
            <a:off x="7320136" y="4581129"/>
            <a:ext cx="864096" cy="334047"/>
          </a:xfrm>
          <a:prstGeom prst="rect">
            <a:avLst/>
          </a:prstGeom>
          <a:noFill/>
          <a:ln w="9525">
            <a:noFill/>
            <a:miter lim="800000"/>
            <a:headEnd/>
            <a:tailEnd/>
          </a:ln>
          <a:effectLst/>
        </p:spPr>
      </p:pic>
      <p:pic>
        <p:nvPicPr>
          <p:cNvPr id="80" name="Picture 14"/>
          <p:cNvPicPr>
            <a:picLocks noChangeAspect="1" noChangeArrowheads="1"/>
          </p:cNvPicPr>
          <p:nvPr/>
        </p:nvPicPr>
        <p:blipFill>
          <a:blip r:embed="rId4" cstate="print"/>
          <a:srcRect/>
          <a:stretch>
            <a:fillRect/>
          </a:stretch>
        </p:blipFill>
        <p:spPr bwMode="auto">
          <a:xfrm>
            <a:off x="6312024" y="4581129"/>
            <a:ext cx="864096" cy="334047"/>
          </a:xfrm>
          <a:prstGeom prst="rect">
            <a:avLst/>
          </a:prstGeom>
          <a:noFill/>
          <a:ln w="9525">
            <a:noFill/>
            <a:miter lim="800000"/>
            <a:headEnd/>
            <a:tailEnd/>
          </a:ln>
          <a:effectLst/>
        </p:spPr>
      </p:pic>
      <p:pic>
        <p:nvPicPr>
          <p:cNvPr id="81" name="Picture 14"/>
          <p:cNvPicPr>
            <a:picLocks noChangeAspect="1" noChangeArrowheads="1"/>
          </p:cNvPicPr>
          <p:nvPr/>
        </p:nvPicPr>
        <p:blipFill>
          <a:blip r:embed="rId4" cstate="print"/>
          <a:srcRect/>
          <a:stretch>
            <a:fillRect/>
          </a:stretch>
        </p:blipFill>
        <p:spPr bwMode="auto">
          <a:xfrm>
            <a:off x="4151784" y="4581129"/>
            <a:ext cx="864096" cy="334047"/>
          </a:xfrm>
          <a:prstGeom prst="rect">
            <a:avLst/>
          </a:prstGeom>
          <a:noFill/>
          <a:ln w="9525">
            <a:noFill/>
            <a:miter lim="800000"/>
            <a:headEnd/>
            <a:tailEnd/>
          </a:ln>
          <a:effectLst/>
        </p:spPr>
      </p:pic>
      <p:pic>
        <p:nvPicPr>
          <p:cNvPr id="83" name="Picture 14"/>
          <p:cNvPicPr>
            <a:picLocks noChangeAspect="1" noChangeArrowheads="1"/>
          </p:cNvPicPr>
          <p:nvPr/>
        </p:nvPicPr>
        <p:blipFill>
          <a:blip r:embed="rId4" cstate="print"/>
          <a:srcRect/>
          <a:stretch>
            <a:fillRect/>
          </a:stretch>
        </p:blipFill>
        <p:spPr bwMode="auto">
          <a:xfrm>
            <a:off x="9264352" y="3356993"/>
            <a:ext cx="864096" cy="334047"/>
          </a:xfrm>
          <a:prstGeom prst="rect">
            <a:avLst/>
          </a:prstGeom>
          <a:noFill/>
          <a:ln w="9525">
            <a:noFill/>
            <a:miter lim="800000"/>
            <a:headEnd/>
            <a:tailEnd/>
          </a:ln>
          <a:effectLst/>
        </p:spPr>
      </p:pic>
      <p:pic>
        <p:nvPicPr>
          <p:cNvPr id="84" name="Picture 14"/>
          <p:cNvPicPr>
            <a:picLocks noChangeAspect="1" noChangeArrowheads="1"/>
          </p:cNvPicPr>
          <p:nvPr/>
        </p:nvPicPr>
        <p:blipFill>
          <a:blip r:embed="rId4" cstate="print"/>
          <a:srcRect/>
          <a:stretch>
            <a:fillRect/>
          </a:stretch>
        </p:blipFill>
        <p:spPr bwMode="auto">
          <a:xfrm>
            <a:off x="7320136" y="3356993"/>
            <a:ext cx="864096" cy="334047"/>
          </a:xfrm>
          <a:prstGeom prst="rect">
            <a:avLst/>
          </a:prstGeom>
          <a:noFill/>
          <a:ln w="9525">
            <a:noFill/>
            <a:miter lim="800000"/>
            <a:headEnd/>
            <a:tailEnd/>
          </a:ln>
          <a:effectLst/>
        </p:spPr>
      </p:pic>
      <p:pic>
        <p:nvPicPr>
          <p:cNvPr id="85" name="Picture 14"/>
          <p:cNvPicPr>
            <a:picLocks noChangeAspect="1" noChangeArrowheads="1"/>
          </p:cNvPicPr>
          <p:nvPr/>
        </p:nvPicPr>
        <p:blipFill>
          <a:blip r:embed="rId4" cstate="print"/>
          <a:srcRect/>
          <a:stretch>
            <a:fillRect/>
          </a:stretch>
        </p:blipFill>
        <p:spPr bwMode="auto">
          <a:xfrm>
            <a:off x="2279576" y="3356993"/>
            <a:ext cx="864096" cy="334047"/>
          </a:xfrm>
          <a:prstGeom prst="rect">
            <a:avLst/>
          </a:prstGeom>
          <a:noFill/>
          <a:ln w="9525">
            <a:noFill/>
            <a:miter lim="800000"/>
            <a:headEnd/>
            <a:tailEnd/>
          </a:ln>
          <a:effectLst/>
        </p:spPr>
      </p:pic>
      <p:pic>
        <p:nvPicPr>
          <p:cNvPr id="86" name="Picture 14"/>
          <p:cNvPicPr>
            <a:picLocks noChangeAspect="1" noChangeArrowheads="1"/>
          </p:cNvPicPr>
          <p:nvPr/>
        </p:nvPicPr>
        <p:blipFill>
          <a:blip r:embed="rId4" cstate="print"/>
          <a:srcRect/>
          <a:stretch>
            <a:fillRect/>
          </a:stretch>
        </p:blipFill>
        <p:spPr bwMode="auto">
          <a:xfrm>
            <a:off x="8374035" y="2132857"/>
            <a:ext cx="864096" cy="334047"/>
          </a:xfrm>
          <a:prstGeom prst="rect">
            <a:avLst/>
          </a:prstGeom>
          <a:noFill/>
          <a:ln w="9525">
            <a:noFill/>
            <a:miter lim="800000"/>
            <a:headEnd/>
            <a:tailEnd/>
          </a:ln>
          <a:effectLst/>
        </p:spPr>
      </p:pic>
      <p:pic>
        <p:nvPicPr>
          <p:cNvPr id="87" name="Picture 14"/>
          <p:cNvPicPr>
            <a:picLocks noChangeAspect="1" noChangeArrowheads="1"/>
          </p:cNvPicPr>
          <p:nvPr/>
        </p:nvPicPr>
        <p:blipFill>
          <a:blip r:embed="rId4" cstate="print"/>
          <a:srcRect/>
          <a:stretch>
            <a:fillRect/>
          </a:stretch>
        </p:blipFill>
        <p:spPr bwMode="auto">
          <a:xfrm>
            <a:off x="7320136" y="2132857"/>
            <a:ext cx="864096" cy="334047"/>
          </a:xfrm>
          <a:prstGeom prst="rect">
            <a:avLst/>
          </a:prstGeom>
          <a:noFill/>
          <a:ln w="9525">
            <a:noFill/>
            <a:miter lim="800000"/>
            <a:headEnd/>
            <a:tailEnd/>
          </a:ln>
          <a:effectLst/>
        </p:spPr>
      </p:pic>
      <p:pic>
        <p:nvPicPr>
          <p:cNvPr id="88" name="Picture 14"/>
          <p:cNvPicPr>
            <a:picLocks noChangeAspect="1" noChangeArrowheads="1"/>
          </p:cNvPicPr>
          <p:nvPr/>
        </p:nvPicPr>
        <p:blipFill>
          <a:blip r:embed="rId4" cstate="print"/>
          <a:srcRect/>
          <a:stretch>
            <a:fillRect/>
          </a:stretch>
        </p:blipFill>
        <p:spPr bwMode="auto">
          <a:xfrm>
            <a:off x="5231904" y="2132857"/>
            <a:ext cx="864096" cy="334047"/>
          </a:xfrm>
          <a:prstGeom prst="rect">
            <a:avLst/>
          </a:prstGeom>
          <a:noFill/>
          <a:ln w="9525">
            <a:noFill/>
            <a:miter lim="800000"/>
            <a:headEnd/>
            <a:tailEnd/>
          </a:ln>
          <a:effectLst/>
        </p:spPr>
      </p:pic>
      <p:pic>
        <p:nvPicPr>
          <p:cNvPr id="89" name="Picture 14"/>
          <p:cNvPicPr>
            <a:picLocks noChangeAspect="1" noChangeArrowheads="1"/>
          </p:cNvPicPr>
          <p:nvPr/>
        </p:nvPicPr>
        <p:blipFill>
          <a:blip r:embed="rId4" cstate="print"/>
          <a:srcRect/>
          <a:stretch>
            <a:fillRect/>
          </a:stretch>
        </p:blipFill>
        <p:spPr bwMode="auto">
          <a:xfrm>
            <a:off x="4151784" y="3356993"/>
            <a:ext cx="864096" cy="334047"/>
          </a:xfrm>
          <a:prstGeom prst="rect">
            <a:avLst/>
          </a:prstGeom>
          <a:noFill/>
          <a:ln w="9525">
            <a:noFill/>
            <a:miter lim="800000"/>
            <a:headEnd/>
            <a:tailEnd/>
          </a:ln>
          <a:effectLst/>
        </p:spPr>
      </p:pic>
      <p:sp>
        <p:nvSpPr>
          <p:cNvPr id="38" name="Titel 1"/>
          <p:cNvSpPr>
            <a:spLocks noGrp="1"/>
          </p:cNvSpPr>
          <p:nvPr>
            <p:ph type="title"/>
          </p:nvPr>
        </p:nvSpPr>
        <p:spPr>
          <a:xfrm>
            <a:off x="4727848" y="-171400"/>
            <a:ext cx="2808312" cy="1143000"/>
          </a:xfrm>
        </p:spPr>
        <p:txBody>
          <a:bodyPr>
            <a:normAutofit/>
          </a:bodyPr>
          <a:lstStyle/>
          <a:p>
            <a:pPr algn="l"/>
            <a:r>
              <a:rPr lang="nl-NL" sz="3200" dirty="0">
                <a:latin typeface="Calibri Light" panose="020F0302020204030204" pitchFamily="34" charset="0"/>
                <a:cs typeface="Arial" pitchFamily="34" charset="0"/>
              </a:rPr>
              <a:t>Tijd en ruimte</a:t>
            </a:r>
            <a:endParaRPr lang="nl-NL" sz="2800" dirty="0">
              <a:latin typeface="Calibri Light" panose="020F0302020204030204" pitchFamily="34" charset="0"/>
              <a:cs typeface="Arial" pitchFamily="34" charset="0"/>
            </a:endParaRPr>
          </a:p>
        </p:txBody>
      </p:sp>
      <p:sp>
        <p:nvSpPr>
          <p:cNvPr id="39" name="Tekstvak 38"/>
          <p:cNvSpPr txBox="1"/>
          <p:nvPr/>
        </p:nvSpPr>
        <p:spPr>
          <a:xfrm>
            <a:off x="1524000" y="6597353"/>
            <a:ext cx="9144000" cy="276999"/>
          </a:xfrm>
          <a:prstGeom prst="rect">
            <a:avLst/>
          </a:prstGeom>
          <a:noFill/>
        </p:spPr>
        <p:txBody>
          <a:bodyPr wrap="square" rtlCol="0">
            <a:spAutoFit/>
          </a:bodyPr>
          <a:lstStyle/>
          <a:p>
            <a:pPr algn="ctr"/>
            <a:r>
              <a:rPr lang="de-DE" sz="1200" dirty="0">
                <a:solidFill>
                  <a:schemeClr val="bg1">
                    <a:lumMod val="50000"/>
                  </a:schemeClr>
                </a:solidFill>
                <a:latin typeface="Calibri Light" panose="020F0302020204030204" pitchFamily="34" charset="0"/>
              </a:rPr>
              <a:t>© </a:t>
            </a:r>
            <a:r>
              <a:rPr lang="nl-NL" sz="1200" dirty="0">
                <a:solidFill>
                  <a:schemeClr val="bg1">
                    <a:lumMod val="50000"/>
                  </a:schemeClr>
                </a:solidFill>
              </a:rPr>
              <a:t>Ronnie </a:t>
            </a:r>
            <a:r>
              <a:rPr lang="nl-NL" sz="1200" dirty="0" err="1">
                <a:solidFill>
                  <a:schemeClr val="bg1">
                    <a:lumMod val="50000"/>
                  </a:schemeClr>
                </a:solidFill>
              </a:rPr>
              <a:t>Gardiner</a:t>
            </a:r>
            <a:r>
              <a:rPr lang="nl-NL" sz="1200" dirty="0">
                <a:solidFill>
                  <a:schemeClr val="bg1">
                    <a:lumMod val="50000"/>
                  </a:schemeClr>
                </a:solidFill>
              </a:rPr>
              <a:t> Methode 2017</a:t>
            </a:r>
          </a:p>
        </p:txBody>
      </p:sp>
      <p:sp>
        <p:nvSpPr>
          <p:cNvPr id="40" name="Tekstvak 39"/>
          <p:cNvSpPr txBox="1"/>
          <p:nvPr/>
        </p:nvSpPr>
        <p:spPr>
          <a:xfrm>
            <a:off x="1991544" y="1268761"/>
            <a:ext cx="8352928" cy="461665"/>
          </a:xfrm>
          <a:prstGeom prst="rect">
            <a:avLst/>
          </a:prstGeom>
          <a:solidFill>
            <a:schemeClr val="bg1"/>
          </a:solidFill>
          <a:ln>
            <a:solidFill>
              <a:schemeClr val="tx1"/>
            </a:solidFill>
          </a:ln>
        </p:spPr>
        <p:txBody>
          <a:bodyPr wrap="square" rtlCol="0">
            <a:spAutoFit/>
          </a:bodyPr>
          <a:lstStyle/>
          <a:p>
            <a:r>
              <a:rPr lang="nl-NL" sz="2400" dirty="0">
                <a:latin typeface="Arial" pitchFamily="34" charset="0"/>
                <a:cs typeface="Arial" pitchFamily="34" charset="0"/>
              </a:rPr>
              <a:t>       </a:t>
            </a:r>
            <a:r>
              <a:rPr lang="nl-NL" sz="2000" dirty="0">
                <a:latin typeface="Arial" pitchFamily="34" charset="0"/>
                <a:cs typeface="Arial" pitchFamily="34" charset="0"/>
              </a:rPr>
              <a:t>1	         2	         3             4		1	  2	    3	     4</a:t>
            </a:r>
          </a:p>
        </p:txBody>
      </p:sp>
    </p:spTree>
    <p:extLst>
      <p:ext uri="{BB962C8B-B14F-4D97-AF65-F5344CB8AC3E}">
        <p14:creationId xmlns:p14="http://schemas.microsoft.com/office/powerpoint/2010/main" val="68322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8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8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8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8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7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nvPr>
        </p:nvGraphicFramePr>
        <p:xfrm>
          <a:off x="1981200" y="1374775"/>
          <a:ext cx="8229600" cy="147797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746">
                <a:tc>
                  <a:txBody>
                    <a:bodyPr/>
                    <a:lstStyle/>
                    <a:p>
                      <a:endParaRPr lang="nl-NL" sz="1800" dirty="0">
                        <a:solidFill>
                          <a:schemeClr val="tx1"/>
                        </a:solidFill>
                      </a:endParaRPr>
                    </a:p>
                  </a:txBody>
                  <a:tcPr marT="45708" marB="45708">
                    <a:noFill/>
                  </a:tcPr>
                </a:tc>
                <a:tc>
                  <a:txBody>
                    <a:bodyPr/>
                    <a:lstStyle/>
                    <a:p>
                      <a:endParaRPr lang="nl-NL" sz="1800" dirty="0">
                        <a:solidFill>
                          <a:schemeClr val="tx1"/>
                        </a:solidFill>
                      </a:endParaRPr>
                    </a:p>
                  </a:txBody>
                  <a:tcPr marT="45708" marB="45708">
                    <a:noFill/>
                  </a:tcPr>
                </a:tc>
                <a:extLst>
                  <a:ext uri="{0D108BD9-81ED-4DB2-BD59-A6C34878D82A}">
                    <a16:rowId xmlns:a16="http://schemas.microsoft.com/office/drawing/2014/main" val="10000"/>
                  </a:ext>
                </a:extLst>
              </a:tr>
              <a:tr h="370746">
                <a:tc>
                  <a:txBody>
                    <a:bodyPr/>
                    <a:lstStyle/>
                    <a:p>
                      <a:endParaRPr lang="nl-NL" sz="1800" dirty="0">
                        <a:solidFill>
                          <a:schemeClr val="tx1"/>
                        </a:solidFill>
                      </a:endParaRPr>
                    </a:p>
                  </a:txBody>
                  <a:tcPr marT="45708" marB="45708">
                    <a:noFill/>
                  </a:tcPr>
                </a:tc>
                <a:tc>
                  <a:txBody>
                    <a:bodyPr/>
                    <a:lstStyle/>
                    <a:p>
                      <a:endParaRPr lang="nl-NL" sz="1800">
                        <a:solidFill>
                          <a:schemeClr val="tx1"/>
                        </a:solidFill>
                      </a:endParaRPr>
                    </a:p>
                  </a:txBody>
                  <a:tcPr marT="45708" marB="45708">
                    <a:noFill/>
                  </a:tcPr>
                </a:tc>
                <a:extLst>
                  <a:ext uri="{0D108BD9-81ED-4DB2-BD59-A6C34878D82A}">
                    <a16:rowId xmlns:a16="http://schemas.microsoft.com/office/drawing/2014/main" val="10001"/>
                  </a:ext>
                </a:extLst>
              </a:tr>
              <a:tr h="370746">
                <a:tc>
                  <a:txBody>
                    <a:bodyPr/>
                    <a:lstStyle/>
                    <a:p>
                      <a:endParaRPr lang="nl-NL" sz="1800" dirty="0">
                        <a:solidFill>
                          <a:schemeClr val="tx1"/>
                        </a:solidFill>
                      </a:endParaRPr>
                    </a:p>
                  </a:txBody>
                  <a:tcPr marT="45708" marB="45708">
                    <a:noFill/>
                  </a:tcPr>
                </a:tc>
                <a:tc>
                  <a:txBody>
                    <a:bodyPr/>
                    <a:lstStyle/>
                    <a:p>
                      <a:endParaRPr lang="nl-NL" sz="1800" dirty="0">
                        <a:solidFill>
                          <a:schemeClr val="tx1"/>
                        </a:solidFill>
                      </a:endParaRPr>
                    </a:p>
                  </a:txBody>
                  <a:tcPr marT="45708" marB="45708">
                    <a:solidFill>
                      <a:schemeClr val="bg1"/>
                    </a:solidFill>
                  </a:tcPr>
                </a:tc>
                <a:extLst>
                  <a:ext uri="{0D108BD9-81ED-4DB2-BD59-A6C34878D82A}">
                    <a16:rowId xmlns:a16="http://schemas.microsoft.com/office/drawing/2014/main" val="10002"/>
                  </a:ext>
                </a:extLst>
              </a:tr>
              <a:tr h="365726">
                <a:tc>
                  <a:txBody>
                    <a:bodyPr/>
                    <a:lstStyle/>
                    <a:p>
                      <a:endParaRPr lang="nl-NL" sz="1800" dirty="0">
                        <a:solidFill>
                          <a:schemeClr val="tx1"/>
                        </a:solidFill>
                      </a:endParaRPr>
                    </a:p>
                  </a:txBody>
                  <a:tcPr marT="45708" marB="45708">
                    <a:noFill/>
                  </a:tcPr>
                </a:tc>
                <a:tc>
                  <a:txBody>
                    <a:bodyPr/>
                    <a:lstStyle/>
                    <a:p>
                      <a:endParaRPr lang="nl-NL" sz="1800" dirty="0">
                        <a:solidFill>
                          <a:schemeClr val="tx1"/>
                        </a:solidFill>
                      </a:endParaRPr>
                    </a:p>
                  </a:txBody>
                  <a:tcPr marT="45708" marB="45708">
                    <a:noFill/>
                  </a:tcPr>
                </a:tc>
                <a:extLst>
                  <a:ext uri="{0D108BD9-81ED-4DB2-BD59-A6C34878D82A}">
                    <a16:rowId xmlns:a16="http://schemas.microsoft.com/office/drawing/2014/main" val="10003"/>
                  </a:ext>
                </a:extLst>
              </a:tr>
            </a:tbl>
          </a:graphicData>
        </a:graphic>
      </p:graphicFrame>
      <p:sp>
        <p:nvSpPr>
          <p:cNvPr id="8211" name="Tekstvak 6"/>
          <p:cNvSpPr txBox="1">
            <a:spLocks noChangeArrowheads="1"/>
          </p:cNvSpPr>
          <p:nvPr/>
        </p:nvSpPr>
        <p:spPr bwMode="auto">
          <a:xfrm>
            <a:off x="1992314" y="1268413"/>
            <a:ext cx="8351837" cy="461962"/>
          </a:xfrm>
          <a:prstGeom prst="rect">
            <a:avLst/>
          </a:prstGeom>
          <a:solidFill>
            <a:schemeClr val="bg1"/>
          </a:solidFill>
          <a:ln w="9525">
            <a:solidFill>
              <a:schemeClr val="tx1"/>
            </a:solidFill>
            <a:miter lim="800000"/>
            <a:headEnd/>
            <a:tailEnd/>
          </a:ln>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r>
              <a:rPr lang="nl-NL" sz="2400">
                <a:cs typeface="Arial" charset="0"/>
              </a:rPr>
              <a:t>    </a:t>
            </a:r>
            <a:r>
              <a:rPr lang="nl-NL" sz="2000">
                <a:cs typeface="Arial" charset="0"/>
              </a:rPr>
              <a:t>1	      2	        3             4		1	2	3	 4</a:t>
            </a:r>
          </a:p>
        </p:txBody>
      </p:sp>
      <p:sp>
        <p:nvSpPr>
          <p:cNvPr id="8" name="Rechthoek 7"/>
          <p:cNvSpPr/>
          <p:nvPr/>
        </p:nvSpPr>
        <p:spPr>
          <a:xfrm>
            <a:off x="1992314" y="1844676"/>
            <a:ext cx="8351837" cy="936625"/>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nl-NL" dirty="0"/>
          </a:p>
        </p:txBody>
      </p:sp>
      <p:cxnSp>
        <p:nvCxnSpPr>
          <p:cNvPr id="15" name="Rechte verbindingslijn 14"/>
          <p:cNvCxnSpPr>
            <a:stCxn id="8" idx="0"/>
            <a:endCxn id="8" idx="2"/>
          </p:cNvCxnSpPr>
          <p:nvPr/>
        </p:nvCxnSpPr>
        <p:spPr>
          <a:xfrm>
            <a:off x="6167438" y="1844676"/>
            <a:ext cx="0" cy="936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hthoek 20"/>
          <p:cNvSpPr/>
          <p:nvPr/>
        </p:nvSpPr>
        <p:spPr>
          <a:xfrm>
            <a:off x="1992314" y="3068639"/>
            <a:ext cx="8351837" cy="936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chemeClr val="tx1"/>
              </a:solidFill>
            </a:endParaRPr>
          </a:p>
        </p:txBody>
      </p:sp>
      <p:cxnSp>
        <p:nvCxnSpPr>
          <p:cNvPr id="23" name="Rechte verbindingslijn 22"/>
          <p:cNvCxnSpPr>
            <a:stCxn id="21" idx="0"/>
            <a:endCxn id="21" idx="2"/>
          </p:cNvCxnSpPr>
          <p:nvPr/>
        </p:nvCxnSpPr>
        <p:spPr>
          <a:xfrm>
            <a:off x="6167438" y="3068639"/>
            <a:ext cx="0" cy="936625"/>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hthoek 31"/>
          <p:cNvSpPr/>
          <p:nvPr/>
        </p:nvSpPr>
        <p:spPr>
          <a:xfrm>
            <a:off x="1992314" y="4292601"/>
            <a:ext cx="8351837" cy="936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5" name="Rechthoek 44"/>
          <p:cNvSpPr/>
          <p:nvPr/>
        </p:nvSpPr>
        <p:spPr>
          <a:xfrm>
            <a:off x="1992314" y="5589588"/>
            <a:ext cx="8351837" cy="10080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218" name="Tekstvak 62"/>
          <p:cNvSpPr txBox="1">
            <a:spLocks noChangeArrowheads="1"/>
          </p:cNvSpPr>
          <p:nvPr/>
        </p:nvSpPr>
        <p:spPr bwMode="auto">
          <a:xfrm>
            <a:off x="1524001" y="2133600"/>
            <a:ext cx="4683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lgn="ctr"/>
            <a:r>
              <a:rPr lang="nl-NL" sz="2000">
                <a:cs typeface="Arial" charset="0"/>
              </a:rPr>
              <a:t>A</a:t>
            </a:r>
          </a:p>
        </p:txBody>
      </p:sp>
      <p:sp>
        <p:nvSpPr>
          <p:cNvPr id="8219" name="Tekstvak 63"/>
          <p:cNvSpPr txBox="1">
            <a:spLocks noChangeArrowheads="1"/>
          </p:cNvSpPr>
          <p:nvPr/>
        </p:nvSpPr>
        <p:spPr bwMode="auto">
          <a:xfrm>
            <a:off x="1524001" y="3357564"/>
            <a:ext cx="4683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endParaRPr lang="nl-NL" sz="2400"/>
          </a:p>
        </p:txBody>
      </p:sp>
      <p:sp>
        <p:nvSpPr>
          <p:cNvPr id="8220" name="Tekstvak 64"/>
          <p:cNvSpPr txBox="1">
            <a:spLocks noChangeArrowheads="1"/>
          </p:cNvSpPr>
          <p:nvPr/>
        </p:nvSpPr>
        <p:spPr bwMode="auto">
          <a:xfrm>
            <a:off x="1524001" y="3316288"/>
            <a:ext cx="4683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r>
              <a:rPr lang="nl-NL" sz="2000">
                <a:cs typeface="Arial" charset="0"/>
              </a:rPr>
              <a:t> B</a:t>
            </a:r>
          </a:p>
        </p:txBody>
      </p:sp>
      <p:sp>
        <p:nvSpPr>
          <p:cNvPr id="8221" name="Tekstvak 67"/>
          <p:cNvSpPr txBox="1">
            <a:spLocks noChangeArrowheads="1"/>
          </p:cNvSpPr>
          <p:nvPr/>
        </p:nvSpPr>
        <p:spPr bwMode="auto">
          <a:xfrm>
            <a:off x="1524001" y="4541838"/>
            <a:ext cx="4683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lgn="ctr"/>
            <a:r>
              <a:rPr lang="nl-NL" sz="2000">
                <a:cs typeface="Arial" charset="0"/>
              </a:rPr>
              <a:t>C</a:t>
            </a:r>
          </a:p>
        </p:txBody>
      </p:sp>
      <p:sp>
        <p:nvSpPr>
          <p:cNvPr id="8222" name="Tekstvak 68"/>
          <p:cNvSpPr txBox="1">
            <a:spLocks noChangeArrowheads="1"/>
          </p:cNvSpPr>
          <p:nvPr/>
        </p:nvSpPr>
        <p:spPr bwMode="auto">
          <a:xfrm>
            <a:off x="1524001" y="5876925"/>
            <a:ext cx="4683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lgn="ctr"/>
            <a:r>
              <a:rPr lang="nl-NL" sz="2000">
                <a:cs typeface="Arial" charset="0"/>
              </a:rPr>
              <a:t>D</a:t>
            </a:r>
          </a:p>
        </p:txBody>
      </p:sp>
      <p:cxnSp>
        <p:nvCxnSpPr>
          <p:cNvPr id="79" name="Rechte verbindingslijn 78"/>
          <p:cNvCxnSpPr/>
          <p:nvPr/>
        </p:nvCxnSpPr>
        <p:spPr>
          <a:xfrm>
            <a:off x="6167438" y="3068639"/>
            <a:ext cx="0" cy="936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p:cNvCxnSpPr/>
          <p:nvPr/>
        </p:nvCxnSpPr>
        <p:spPr>
          <a:xfrm>
            <a:off x="6167438" y="4292601"/>
            <a:ext cx="0" cy="936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p:cNvCxnSpPr>
            <a:stCxn id="45" idx="0"/>
          </p:cNvCxnSpPr>
          <p:nvPr/>
        </p:nvCxnSpPr>
        <p:spPr>
          <a:xfrm>
            <a:off x="6167438" y="5589588"/>
            <a:ext cx="0" cy="1008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8" name="Picture 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5188" y="5913438"/>
            <a:ext cx="838200"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27" name="Tekstvak 48"/>
          <p:cNvSpPr txBox="1">
            <a:spLocks noChangeArrowheads="1"/>
          </p:cNvSpPr>
          <p:nvPr/>
        </p:nvSpPr>
        <p:spPr bwMode="auto">
          <a:xfrm>
            <a:off x="7594601" y="260350"/>
            <a:ext cx="306962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r>
              <a:rPr lang="nl-NL" sz="1600" dirty="0"/>
              <a:t>Eva Cassidy, Wade in </a:t>
            </a:r>
            <a:r>
              <a:rPr lang="nl-NL" sz="1600" dirty="0" err="1"/>
              <a:t>the</a:t>
            </a:r>
            <a:r>
              <a:rPr lang="nl-NL" sz="1600" dirty="0"/>
              <a:t> water</a:t>
            </a:r>
          </a:p>
        </p:txBody>
      </p:sp>
      <p:pic>
        <p:nvPicPr>
          <p:cNvPr id="39"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24089" y="3608389"/>
            <a:ext cx="6318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40214" y="3608389"/>
            <a:ext cx="6318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72464" y="3608389"/>
            <a:ext cx="6318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2239" y="3608389"/>
            <a:ext cx="6318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60000">
            <a:off x="6469064" y="4827589"/>
            <a:ext cx="6318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60000">
            <a:off x="8340726" y="4827589"/>
            <a:ext cx="6318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34" name="Afbeelding 45" descr="LOGO.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724026" y="139701"/>
            <a:ext cx="576263"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1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298951" y="2114551"/>
            <a:ext cx="5127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298701" y="2114551"/>
            <a:ext cx="5127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1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331201" y="2114551"/>
            <a:ext cx="5127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 name="Picture 3"/>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534151" y="2133600"/>
            <a:ext cx="51276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 name="Picture 1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302126" y="4535489"/>
            <a:ext cx="5127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300288" y="4535489"/>
            <a:ext cx="51276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41" name="Tekstvak 1"/>
          <p:cNvSpPr txBox="1">
            <a:spLocks noChangeArrowheads="1"/>
          </p:cNvSpPr>
          <p:nvPr/>
        </p:nvSpPr>
        <p:spPr bwMode="auto">
          <a:xfrm>
            <a:off x="2166939" y="2716214"/>
            <a:ext cx="388778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r>
              <a:rPr lang="nl-NL" sz="1800"/>
              <a:t>Baa		     Ting</a:t>
            </a:r>
          </a:p>
        </p:txBody>
      </p:sp>
      <p:sp>
        <p:nvSpPr>
          <p:cNvPr id="8242" name="Tekstvak 34"/>
          <p:cNvSpPr txBox="1">
            <a:spLocks noChangeArrowheads="1"/>
          </p:cNvSpPr>
          <p:nvPr/>
        </p:nvSpPr>
        <p:spPr bwMode="auto">
          <a:xfrm>
            <a:off x="6388100" y="2747963"/>
            <a:ext cx="38877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r>
              <a:rPr lang="nl-NL" sz="1800"/>
              <a:t>Baa		 Ting</a:t>
            </a:r>
          </a:p>
        </p:txBody>
      </p:sp>
      <p:sp>
        <p:nvSpPr>
          <p:cNvPr id="8243" name="Tekstvak 36"/>
          <p:cNvSpPr txBox="1">
            <a:spLocks noChangeArrowheads="1"/>
          </p:cNvSpPr>
          <p:nvPr/>
        </p:nvSpPr>
        <p:spPr bwMode="auto">
          <a:xfrm>
            <a:off x="2143125" y="5218114"/>
            <a:ext cx="38877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r>
              <a:rPr lang="nl-NL" sz="1800"/>
              <a:t>Baa		     Ting</a:t>
            </a:r>
          </a:p>
        </p:txBody>
      </p:sp>
      <p:sp>
        <p:nvSpPr>
          <p:cNvPr id="8244" name="Tekstvak 37"/>
          <p:cNvSpPr txBox="1">
            <a:spLocks noChangeArrowheads="1"/>
          </p:cNvSpPr>
          <p:nvPr/>
        </p:nvSpPr>
        <p:spPr bwMode="auto">
          <a:xfrm>
            <a:off x="2220914" y="3952875"/>
            <a:ext cx="38893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r>
              <a:rPr lang="nl-NL" sz="1800"/>
              <a:t>Tjik		  Boem</a:t>
            </a:r>
          </a:p>
        </p:txBody>
      </p:sp>
      <p:sp>
        <p:nvSpPr>
          <p:cNvPr id="8245" name="Tekstvak 53"/>
          <p:cNvSpPr txBox="1">
            <a:spLocks noChangeArrowheads="1"/>
          </p:cNvSpPr>
          <p:nvPr/>
        </p:nvSpPr>
        <p:spPr bwMode="auto">
          <a:xfrm>
            <a:off x="6327776" y="3952875"/>
            <a:ext cx="38893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r>
              <a:rPr lang="nl-NL" sz="1800"/>
              <a:t>Tjik		  Boem</a:t>
            </a:r>
          </a:p>
        </p:txBody>
      </p:sp>
      <p:sp>
        <p:nvSpPr>
          <p:cNvPr id="8246" name="Tekstvak 54"/>
          <p:cNvSpPr txBox="1">
            <a:spLocks noChangeArrowheads="1"/>
          </p:cNvSpPr>
          <p:nvPr/>
        </p:nvSpPr>
        <p:spPr bwMode="auto">
          <a:xfrm>
            <a:off x="6388100" y="5218114"/>
            <a:ext cx="38877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r>
              <a:rPr lang="nl-NL" sz="1800"/>
              <a:t>Tjik		  Boem</a:t>
            </a:r>
          </a:p>
        </p:txBody>
      </p:sp>
      <p:sp>
        <p:nvSpPr>
          <p:cNvPr id="8247" name="Tekstvak 55"/>
          <p:cNvSpPr txBox="1">
            <a:spLocks noChangeArrowheads="1"/>
          </p:cNvSpPr>
          <p:nvPr/>
        </p:nvSpPr>
        <p:spPr bwMode="auto">
          <a:xfrm>
            <a:off x="2166939" y="6488114"/>
            <a:ext cx="388778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r>
              <a:rPr lang="nl-NL" sz="1800"/>
              <a:t>Klap</a:t>
            </a:r>
          </a:p>
        </p:txBody>
      </p:sp>
    </p:spTree>
    <p:extLst>
      <p:ext uri="{BB962C8B-B14F-4D97-AF65-F5344CB8AC3E}">
        <p14:creationId xmlns:p14="http://schemas.microsoft.com/office/powerpoint/2010/main" val="2357956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5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1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7723F-BA2A-D359-D7DC-D7BD1CDD2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F9BA07-9CE9-DD1C-24D3-3EA04181A53C}"/>
              </a:ext>
            </a:extLst>
          </p:cNvPr>
          <p:cNvSpPr>
            <a:spLocks noGrp="1"/>
          </p:cNvSpPr>
          <p:nvPr>
            <p:ph type="title"/>
          </p:nvPr>
        </p:nvSpPr>
        <p:spPr/>
        <p:txBody>
          <a:bodyPr/>
          <a:lstStyle/>
          <a:p>
            <a:endParaRPr lang="nl-NL"/>
          </a:p>
        </p:txBody>
      </p:sp>
      <p:graphicFrame>
        <p:nvGraphicFramePr>
          <p:cNvPr id="6" name="Content Placeholder 2">
            <a:extLst>
              <a:ext uri="{FF2B5EF4-FFF2-40B4-BE49-F238E27FC236}">
                <a16:creationId xmlns:a16="http://schemas.microsoft.com/office/drawing/2014/main" id="{4EDA3314-08F3-570D-42A6-4F941B758271}"/>
              </a:ext>
            </a:extLst>
          </p:cNvPr>
          <p:cNvGraphicFramePr>
            <a:graphicFrameLocks noGrp="1"/>
          </p:cNvGraphicFramePr>
          <p:nvPr>
            <p:ph idx="1"/>
            <p:extLst>
              <p:ext uri="{D42A27DB-BD31-4B8C-83A1-F6EECF244321}">
                <p14:modId xmlns:p14="http://schemas.microsoft.com/office/powerpoint/2010/main" val="35957294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Brain outline">
            <a:extLst>
              <a:ext uri="{FF2B5EF4-FFF2-40B4-BE49-F238E27FC236}">
                <a16:creationId xmlns:a16="http://schemas.microsoft.com/office/drawing/2014/main" id="{D3436C5C-299A-CE09-5218-F34376A5F9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69086" y="4193420"/>
            <a:ext cx="914400" cy="914400"/>
          </a:xfrm>
          <a:prstGeom prst="rect">
            <a:avLst/>
          </a:prstGeom>
        </p:spPr>
      </p:pic>
      <p:pic>
        <p:nvPicPr>
          <p:cNvPr id="10" name="Graphic 9" descr="Angel face outline outline">
            <a:extLst>
              <a:ext uri="{FF2B5EF4-FFF2-40B4-BE49-F238E27FC236}">
                <a16:creationId xmlns:a16="http://schemas.microsoft.com/office/drawing/2014/main" id="{0E775F4D-3D9C-1407-CF67-77392A8ACF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9152" y="5191277"/>
            <a:ext cx="914400" cy="914400"/>
          </a:xfrm>
          <a:prstGeom prst="rect">
            <a:avLst/>
          </a:prstGeom>
        </p:spPr>
      </p:pic>
      <p:pic>
        <p:nvPicPr>
          <p:cNvPr id="12" name="Graphic 11" descr="Worried face outline outline">
            <a:extLst>
              <a:ext uri="{FF2B5EF4-FFF2-40B4-BE49-F238E27FC236}">
                <a16:creationId xmlns:a16="http://schemas.microsoft.com/office/drawing/2014/main" id="{73B46092-E4C3-1FC0-0D7C-CA285FD89C5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81610" y="5185191"/>
            <a:ext cx="914400" cy="914400"/>
          </a:xfrm>
          <a:prstGeom prst="rect">
            <a:avLst/>
          </a:prstGeom>
        </p:spPr>
      </p:pic>
      <p:pic>
        <p:nvPicPr>
          <p:cNvPr id="14" name="Graphic 13" descr="Cycle with people with solid fill">
            <a:extLst>
              <a:ext uri="{FF2B5EF4-FFF2-40B4-BE49-F238E27FC236}">
                <a16:creationId xmlns:a16="http://schemas.microsoft.com/office/drawing/2014/main" id="{D663D682-BEF9-9141-651F-B7EB92BDBD5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45371" y="2970157"/>
            <a:ext cx="914400" cy="914400"/>
          </a:xfrm>
          <a:prstGeom prst="rect">
            <a:avLst/>
          </a:prstGeom>
        </p:spPr>
      </p:pic>
      <p:pic>
        <p:nvPicPr>
          <p:cNvPr id="16" name="Graphic 15" descr="Social distancing outline">
            <a:extLst>
              <a:ext uri="{FF2B5EF4-FFF2-40B4-BE49-F238E27FC236}">
                <a16:creationId xmlns:a16="http://schemas.microsoft.com/office/drawing/2014/main" id="{F428A2F5-4C11-BA04-DC92-70EECEA41A7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338810" y="2970157"/>
            <a:ext cx="914400" cy="914400"/>
          </a:xfrm>
          <a:prstGeom prst="rect">
            <a:avLst/>
          </a:prstGeom>
        </p:spPr>
      </p:pic>
      <p:pic>
        <p:nvPicPr>
          <p:cNvPr id="18" name="Graphic 17" descr="Dancing with solid fill">
            <a:extLst>
              <a:ext uri="{FF2B5EF4-FFF2-40B4-BE49-F238E27FC236}">
                <a16:creationId xmlns:a16="http://schemas.microsoft.com/office/drawing/2014/main" id="{6FBE1194-3D8B-CEE6-D472-D0B22D12577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217876" y="1920820"/>
            <a:ext cx="914400" cy="914400"/>
          </a:xfrm>
          <a:prstGeom prst="rect">
            <a:avLst/>
          </a:prstGeom>
        </p:spPr>
      </p:pic>
    </p:spTree>
    <p:extLst>
      <p:ext uri="{BB962C8B-B14F-4D97-AF65-F5344CB8AC3E}">
        <p14:creationId xmlns:p14="http://schemas.microsoft.com/office/powerpoint/2010/main" val="3892715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7B498C-A086-C8CE-E8A1-D700C09D0FC9}"/>
              </a:ext>
            </a:extLst>
          </p:cNvPr>
          <p:cNvSpPr>
            <a:spLocks noGrp="1"/>
          </p:cNvSpPr>
          <p:nvPr>
            <p:ph type="title"/>
          </p:nvPr>
        </p:nvSpPr>
        <p:spPr>
          <a:xfrm>
            <a:off x="6977031" y="467271"/>
            <a:ext cx="3876357" cy="2052522"/>
          </a:xfrm>
        </p:spPr>
        <p:txBody>
          <a:bodyPr anchor="b">
            <a:normAutofit/>
          </a:bodyPr>
          <a:lstStyle/>
          <a:p>
            <a:r>
              <a:rPr lang="nl-NL" sz="5600" b="1"/>
              <a:t>Stemming</a:t>
            </a:r>
            <a:br>
              <a:rPr lang="nl-NL" sz="5600"/>
            </a:br>
            <a:endParaRPr lang="nl-NL" sz="5600"/>
          </a:p>
        </p:txBody>
      </p:sp>
      <p:sp>
        <p:nvSpPr>
          <p:cNvPr id="23" name="Freeform: Shape 22">
            <a:extLst>
              <a:ext uri="{FF2B5EF4-FFF2-40B4-BE49-F238E27FC236}">
                <a16:creationId xmlns:a16="http://schemas.microsoft.com/office/drawing/2014/main" id="{5841E0DD-1BA7-47EA-92C1-DFCD469D0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797" y="0"/>
            <a:ext cx="4195674" cy="2553552"/>
          </a:xfrm>
          <a:custGeom>
            <a:avLst/>
            <a:gdLst>
              <a:gd name="connsiteX0" fmla="*/ 51087 w 4195674"/>
              <a:gd name="connsiteY0" fmla="*/ 0 h 2553552"/>
              <a:gd name="connsiteX1" fmla="*/ 4144587 w 4195674"/>
              <a:gd name="connsiteY1" fmla="*/ 0 h 2553552"/>
              <a:gd name="connsiteX2" fmla="*/ 4153054 w 4195674"/>
              <a:gd name="connsiteY2" fmla="*/ 32928 h 2553552"/>
              <a:gd name="connsiteX3" fmla="*/ 4195674 w 4195674"/>
              <a:gd name="connsiteY3" fmla="*/ 455715 h 2553552"/>
              <a:gd name="connsiteX4" fmla="*/ 2097837 w 4195674"/>
              <a:gd name="connsiteY4" fmla="*/ 2553552 h 2553552"/>
              <a:gd name="connsiteX5" fmla="*/ 0 w 4195674"/>
              <a:gd name="connsiteY5" fmla="*/ 455715 h 2553552"/>
              <a:gd name="connsiteX6" fmla="*/ 42621 w 4195674"/>
              <a:gd name="connsiteY6" fmla="*/ 32928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2553552">
                <a:moveTo>
                  <a:pt x="51087" y="0"/>
                </a:moveTo>
                <a:lnTo>
                  <a:pt x="4144587" y="0"/>
                </a:lnTo>
                <a:lnTo>
                  <a:pt x="4153054" y="32928"/>
                </a:lnTo>
                <a:cubicBezTo>
                  <a:pt x="4180999" y="169492"/>
                  <a:pt x="4195674" y="310890"/>
                  <a:pt x="4195674" y="455715"/>
                </a:cubicBezTo>
                <a:cubicBezTo>
                  <a:pt x="4195674" y="1614318"/>
                  <a:pt x="3256440" y="2553552"/>
                  <a:pt x="2097837" y="2553552"/>
                </a:cubicBezTo>
                <a:cubicBezTo>
                  <a:pt x="939234" y="2553552"/>
                  <a:pt x="0" y="1614318"/>
                  <a:pt x="0" y="455715"/>
                </a:cubicBezTo>
                <a:cubicBezTo>
                  <a:pt x="0" y="310890"/>
                  <a:pt x="14676" y="169492"/>
                  <a:pt x="42621" y="32928"/>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Graphic 8" descr="Crying woman holding a cup">
            <a:extLst>
              <a:ext uri="{FF2B5EF4-FFF2-40B4-BE49-F238E27FC236}">
                <a16:creationId xmlns:a16="http://schemas.microsoft.com/office/drawing/2014/main" id="{94D0C45C-CFCC-1E0E-88E6-D07C8D5E5D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2242" y="136524"/>
            <a:ext cx="1619485" cy="2212537"/>
          </a:xfrm>
          <a:prstGeom prst="rect">
            <a:avLst/>
          </a:prstGeom>
        </p:spPr>
      </p:pic>
      <p:sp>
        <p:nvSpPr>
          <p:cNvPr id="2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148" y="987117"/>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4507268"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0123" y="1601385"/>
            <a:ext cx="2754831" cy="2754831"/>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7278" y="4908805"/>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51" y="5775084"/>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41335F62-0FA3-9FD2-2953-651F140B396F}"/>
              </a:ext>
            </a:extLst>
          </p:cNvPr>
          <p:cNvSpPr>
            <a:spLocks noGrp="1"/>
          </p:cNvSpPr>
          <p:nvPr>
            <p:ph idx="1"/>
          </p:nvPr>
        </p:nvSpPr>
        <p:spPr>
          <a:xfrm>
            <a:off x="4641362" y="5887510"/>
            <a:ext cx="7550638" cy="1164119"/>
          </a:xfrm>
        </p:spPr>
        <p:txBody>
          <a:bodyPr anchor="t">
            <a:normAutofit/>
          </a:bodyPr>
          <a:lstStyle/>
          <a:p>
            <a:pPr marL="0" indent="0">
              <a:buNone/>
            </a:pPr>
            <a:r>
              <a:rPr lang="nl-NL" sz="1800" dirty="0"/>
              <a:t>https://www.parkinson-vereniging.nl/archief/bericht/2022/03/23/Muziektherapie-bij-de-ziekte-van-Parkinson</a:t>
            </a:r>
          </a:p>
        </p:txBody>
      </p:sp>
      <p:pic>
        <p:nvPicPr>
          <p:cNvPr id="7" name="Graphic 6" descr="Man in business attire">
            <a:extLst>
              <a:ext uri="{FF2B5EF4-FFF2-40B4-BE49-F238E27FC236}">
                <a16:creationId xmlns:a16="http://schemas.microsoft.com/office/drawing/2014/main" id="{2EFAF874-CD26-71B6-4C92-C5D48D95E8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5310" y="3610393"/>
            <a:ext cx="2469432" cy="3334635"/>
          </a:xfrm>
          <a:prstGeom prst="rect">
            <a:avLst/>
          </a:prstGeom>
        </p:spPr>
      </p:pic>
      <p:pic>
        <p:nvPicPr>
          <p:cNvPr id="5" name="Graphic 4" descr="Woman with long wavy hair">
            <a:extLst>
              <a:ext uri="{FF2B5EF4-FFF2-40B4-BE49-F238E27FC236}">
                <a16:creationId xmlns:a16="http://schemas.microsoft.com/office/drawing/2014/main" id="{D7DE4D39-0975-94F7-08EC-D43EAD8614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1832" y="2129894"/>
            <a:ext cx="1405007" cy="1969139"/>
          </a:xfrm>
          <a:prstGeom prst="rect">
            <a:avLst/>
          </a:prstGeom>
        </p:spPr>
      </p:pic>
      <p:cxnSp>
        <p:nvCxnSpPr>
          <p:cNvPr id="35" name="Straight Connector 3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08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8A2B0-4706-06B5-0DA1-4EB59CC8F84F}"/>
              </a:ext>
            </a:extLst>
          </p:cNvPr>
          <p:cNvSpPr>
            <a:spLocks noGrp="1"/>
          </p:cNvSpPr>
          <p:nvPr>
            <p:ph type="title"/>
          </p:nvPr>
        </p:nvSpPr>
        <p:spPr>
          <a:xfrm>
            <a:off x="1371599" y="294538"/>
            <a:ext cx="9895951" cy="1033669"/>
          </a:xfrm>
        </p:spPr>
        <p:txBody>
          <a:bodyPr>
            <a:normAutofit/>
          </a:bodyPr>
          <a:lstStyle/>
          <a:p>
            <a:r>
              <a:rPr lang="nl-NL" sz="4000">
                <a:solidFill>
                  <a:srgbClr val="FFFFFF"/>
                </a:solidFill>
              </a:rPr>
              <a:t>Aanvullend materiaal/informatie</a:t>
            </a:r>
          </a:p>
        </p:txBody>
      </p:sp>
      <p:sp>
        <p:nvSpPr>
          <p:cNvPr id="3" name="Content Placeholder 2">
            <a:extLst>
              <a:ext uri="{FF2B5EF4-FFF2-40B4-BE49-F238E27FC236}">
                <a16:creationId xmlns:a16="http://schemas.microsoft.com/office/drawing/2014/main" id="{BDAE14E0-F2C7-B491-1DCD-921A8C9B6D84}"/>
              </a:ext>
            </a:extLst>
          </p:cNvPr>
          <p:cNvSpPr>
            <a:spLocks noGrp="1"/>
          </p:cNvSpPr>
          <p:nvPr>
            <p:ph idx="1"/>
          </p:nvPr>
        </p:nvSpPr>
        <p:spPr>
          <a:xfrm>
            <a:off x="126124" y="2175641"/>
            <a:ext cx="12191997" cy="4387821"/>
          </a:xfrm>
        </p:spPr>
        <p:txBody>
          <a:bodyPr anchor="ctr">
            <a:normAutofit/>
          </a:bodyPr>
          <a:lstStyle/>
          <a:p>
            <a:r>
              <a:rPr lang="nl-NL" sz="1700" dirty="0">
                <a:hlinkClick r:id="rId2"/>
              </a:rPr>
              <a:t>https://www.parkinson-vereniging.nl/archief/bericht/2022/03/23/Muziektherapie-bij-de-ziekte-van-Parkinson </a:t>
            </a:r>
          </a:p>
          <a:p>
            <a:r>
              <a:rPr lang="nl-NL" sz="1700" dirty="0">
                <a:hlinkClick r:id="rId2"/>
              </a:rPr>
              <a:t>https://www.physios.nl/artikelen/artikel/t/ritmische-auditieve-stimulatie-voor-patienten-met-de-ziekte-van-parkinson-en-loopproblemen </a:t>
            </a:r>
          </a:p>
          <a:p>
            <a:r>
              <a:rPr lang="nl-NL" sz="1700" dirty="0">
                <a:hlinkClick r:id="rId2"/>
              </a:rPr>
              <a:t>https://zangenherstel.nl/2021/07/28/zingen-en-de-ziekte-van-parkinson/</a:t>
            </a:r>
            <a:endParaRPr lang="nl-NL" sz="1700" dirty="0"/>
          </a:p>
          <a:p>
            <a:r>
              <a:rPr lang="nl-NL" sz="1700" dirty="0">
                <a:hlinkClick r:id="rId3"/>
              </a:rPr>
              <a:t>https://www.parkinson.nl/over-parkinson/muziek/</a:t>
            </a:r>
            <a:endParaRPr lang="nl-NL" sz="1700" dirty="0"/>
          </a:p>
          <a:p>
            <a:r>
              <a:rPr lang="nl-NL" sz="1700" dirty="0">
                <a:hlinkClick r:id="rId4"/>
              </a:rPr>
              <a:t>https://yoursymphony.nl/2020/04/18/8-behandelgebieden-muziektherapie/</a:t>
            </a:r>
            <a:endParaRPr lang="nl-NL" sz="1700" dirty="0"/>
          </a:p>
          <a:p>
            <a:r>
              <a:rPr lang="nl-NL" sz="1700" dirty="0">
                <a:hlinkClick r:id="rId5"/>
              </a:rPr>
              <a:t>https://www.spraakmuziektherapie.nl/muziektherapie/bijzondere-zangles/parkinson/</a:t>
            </a:r>
            <a:endParaRPr lang="nl-NL" sz="1700" dirty="0"/>
          </a:p>
          <a:p>
            <a:r>
              <a:rPr lang="nl-NL" sz="1700" dirty="0">
                <a:hlinkClick r:id="rId3"/>
              </a:rPr>
              <a:t>https://www.parkinson.nl/over-parkinson/muziek/</a:t>
            </a:r>
            <a:endParaRPr lang="nl-NL" sz="1700" dirty="0"/>
          </a:p>
          <a:p>
            <a:r>
              <a:rPr lang="nl-NL" sz="1700" dirty="0">
                <a:hlinkClick r:id="rId6"/>
              </a:rPr>
              <a:t>https://www.dystonievereniging.nl/magazine/muziektherapie-kan-zorgen-voor-minder-klachten/</a:t>
            </a:r>
            <a:endParaRPr lang="nl-NL" sz="1700" dirty="0"/>
          </a:p>
          <a:p>
            <a:r>
              <a:rPr lang="nl-NL" sz="1700" dirty="0">
                <a:hlinkClick r:id="rId7"/>
              </a:rPr>
              <a:t>www.Nmtbeweegt.wordpress.nl</a:t>
            </a:r>
            <a:endParaRPr lang="nl-NL" sz="1700" dirty="0"/>
          </a:p>
          <a:p>
            <a:r>
              <a:rPr lang="nl-NL" sz="1700" dirty="0">
                <a:hlinkClick r:id="rId8"/>
              </a:rPr>
              <a:t>https://nvvmt.vaktherapie.nl/</a:t>
            </a:r>
            <a:endParaRPr lang="nl-NL" sz="1700" dirty="0"/>
          </a:p>
          <a:p>
            <a:endParaRPr lang="nl-NL" sz="1700" dirty="0"/>
          </a:p>
        </p:txBody>
      </p:sp>
    </p:spTree>
    <p:extLst>
      <p:ext uri="{BB962C8B-B14F-4D97-AF65-F5344CB8AC3E}">
        <p14:creationId xmlns:p14="http://schemas.microsoft.com/office/powerpoint/2010/main" val="342405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B575-FE3F-6EDC-0482-724B4537DE4C}"/>
              </a:ext>
            </a:extLst>
          </p:cNvPr>
          <p:cNvSpPr>
            <a:spLocks noGrp="1"/>
          </p:cNvSpPr>
          <p:nvPr>
            <p:ph type="title"/>
          </p:nvPr>
        </p:nvSpPr>
        <p:spPr/>
        <p:txBody>
          <a:bodyPr/>
          <a:lstStyle/>
          <a:p>
            <a:endParaRPr lang="nl-NL"/>
          </a:p>
        </p:txBody>
      </p:sp>
      <p:pic>
        <p:nvPicPr>
          <p:cNvPr id="4" name="Online Media 3" title="Parkinson's and Music Therapy">
            <a:hlinkClick r:id="" action="ppaction://media"/>
            <a:extLst>
              <a:ext uri="{FF2B5EF4-FFF2-40B4-BE49-F238E27FC236}">
                <a16:creationId xmlns:a16="http://schemas.microsoft.com/office/drawing/2014/main" id="{8494A98F-E3AB-94C0-BE82-494340F95C53}"/>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Tree>
    <p:extLst>
      <p:ext uri="{BB962C8B-B14F-4D97-AF65-F5344CB8AC3E}">
        <p14:creationId xmlns:p14="http://schemas.microsoft.com/office/powerpoint/2010/main" val="1655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19" name="Freeform: Shape 18">
            <a:extLst>
              <a:ext uri="{FF2B5EF4-FFF2-40B4-BE49-F238E27FC236}">
                <a16:creationId xmlns:a16="http://schemas.microsoft.com/office/drawing/2014/main" id="{F2F014E7-B612-4079-894D-4697468C5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6334" y="493190"/>
            <a:ext cx="3619330" cy="318091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5BEB0D00-4F7A-41D8-B15E-B42145EA9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1784" y="397566"/>
            <a:ext cx="3848432" cy="34466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D3FEF9D-954B-B1B9-8C7A-8DF8961DBE97}"/>
              </a:ext>
            </a:extLst>
          </p:cNvPr>
          <p:cNvSpPr>
            <a:spLocks noGrp="1"/>
          </p:cNvSpPr>
          <p:nvPr>
            <p:ph type="title"/>
          </p:nvPr>
        </p:nvSpPr>
        <p:spPr>
          <a:xfrm>
            <a:off x="1828708" y="4377508"/>
            <a:ext cx="9165204" cy="1424473"/>
          </a:xfrm>
        </p:spPr>
        <p:txBody>
          <a:bodyPr vert="horz" lIns="91440" tIns="45720" rIns="91440" bIns="45720" rtlCol="0" anchor="b">
            <a:normAutofit fontScale="90000"/>
          </a:bodyPr>
          <a:lstStyle/>
          <a:p>
            <a:pPr algn="ctr"/>
            <a:r>
              <a:rPr lang="en-US" sz="6000" kern="1200" dirty="0">
                <a:solidFill>
                  <a:schemeClr val="tx1"/>
                </a:solidFill>
                <a:latin typeface="+mj-lt"/>
                <a:ea typeface="+mj-ea"/>
                <a:cs typeface="+mj-cs"/>
              </a:rPr>
              <a:t>Wat is </a:t>
            </a:r>
            <a:r>
              <a:rPr lang="en-US" sz="6000" kern="1200" dirty="0" err="1">
                <a:solidFill>
                  <a:schemeClr val="tx1"/>
                </a:solidFill>
                <a:latin typeface="+mj-lt"/>
                <a:ea typeface="+mj-ea"/>
                <a:cs typeface="+mj-cs"/>
              </a:rPr>
              <a:t>muziektherapie</a:t>
            </a:r>
            <a:r>
              <a:rPr lang="en-US" sz="6000" kern="1200" dirty="0">
                <a:solidFill>
                  <a:schemeClr val="tx1"/>
                </a:solidFill>
                <a:latin typeface="+mj-lt"/>
                <a:ea typeface="+mj-ea"/>
                <a:cs typeface="+mj-cs"/>
              </a:rPr>
              <a:t>?</a:t>
            </a:r>
            <a:br>
              <a:rPr lang="en-US" sz="6000" kern="1200" dirty="0">
                <a:solidFill>
                  <a:schemeClr val="tx1"/>
                </a:solidFill>
                <a:latin typeface="+mj-lt"/>
                <a:ea typeface="+mj-ea"/>
                <a:cs typeface="+mj-cs"/>
              </a:rPr>
            </a:br>
            <a:br>
              <a:rPr lang="nl-NL" sz="800" dirty="0"/>
            </a:br>
            <a:br>
              <a:rPr lang="en-US" sz="900" kern="1200" dirty="0">
                <a:solidFill>
                  <a:schemeClr val="tx1"/>
                </a:solidFill>
                <a:latin typeface="+mj-lt"/>
                <a:ea typeface="+mj-ea"/>
                <a:cs typeface="+mj-cs"/>
              </a:rPr>
            </a:br>
            <a:endParaRPr lang="en-US" sz="6000" kern="1200" dirty="0">
              <a:solidFill>
                <a:schemeClr val="tx1"/>
              </a:solidFill>
              <a:latin typeface="+mj-lt"/>
              <a:ea typeface="+mj-ea"/>
              <a:cs typeface="+mj-cs"/>
            </a:endParaRPr>
          </a:p>
        </p:txBody>
      </p:sp>
      <p:pic>
        <p:nvPicPr>
          <p:cNvPr id="7" name="Graphic 6" descr="Music Note Outline">
            <a:extLst>
              <a:ext uri="{FF2B5EF4-FFF2-40B4-BE49-F238E27FC236}">
                <a16:creationId xmlns:a16="http://schemas.microsoft.com/office/drawing/2014/main" id="{423F92AC-B0A4-2816-0A64-04E47A3B8C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8420" y="1196594"/>
            <a:ext cx="1746030" cy="1746030"/>
          </a:xfrm>
          <a:prstGeom prst="rect">
            <a:avLst/>
          </a:prstGeom>
        </p:spPr>
      </p:pic>
      <p:sp>
        <p:nvSpPr>
          <p:cNvPr id="4" name="TextBox 3">
            <a:extLst>
              <a:ext uri="{FF2B5EF4-FFF2-40B4-BE49-F238E27FC236}">
                <a16:creationId xmlns:a16="http://schemas.microsoft.com/office/drawing/2014/main" id="{4063B567-F254-F794-1895-D34C4609A14F}"/>
              </a:ext>
            </a:extLst>
          </p:cNvPr>
          <p:cNvSpPr txBox="1"/>
          <p:nvPr/>
        </p:nvSpPr>
        <p:spPr>
          <a:xfrm>
            <a:off x="168166" y="5447017"/>
            <a:ext cx="11750566" cy="1015663"/>
          </a:xfrm>
          <a:prstGeom prst="rect">
            <a:avLst/>
          </a:prstGeom>
          <a:noFill/>
        </p:spPr>
        <p:txBody>
          <a:bodyPr wrap="square">
            <a:spAutoFit/>
          </a:bodyPr>
          <a:lstStyle/>
          <a:p>
            <a:r>
              <a:rPr lang="en-US" sz="1200" kern="1200" dirty="0">
                <a:solidFill>
                  <a:schemeClr val="tx1"/>
                </a:solidFill>
                <a:latin typeface="+mj-lt"/>
                <a:ea typeface="+mj-ea"/>
                <a:cs typeface="+mj-cs"/>
              </a:rPr>
              <a:t>(</a:t>
            </a:r>
            <a:r>
              <a:rPr lang="en-US" sz="1200" kern="1200" dirty="0" err="1">
                <a:solidFill>
                  <a:schemeClr val="tx1"/>
                </a:solidFill>
                <a:latin typeface="+mj-lt"/>
                <a:ea typeface="+mj-ea"/>
                <a:cs typeface="+mj-cs"/>
              </a:rPr>
              <a:t>NVvMT</a:t>
            </a:r>
            <a:r>
              <a:rPr lang="en-US" sz="1200" kern="1200" dirty="0">
                <a:solidFill>
                  <a:schemeClr val="tx1"/>
                </a:solidFill>
                <a:latin typeface="+mj-lt"/>
                <a:ea typeface="+mj-ea"/>
                <a:cs typeface="+mj-cs"/>
              </a:rPr>
              <a:t>, 2024)</a:t>
            </a:r>
            <a:r>
              <a:rPr lang="nl-NL" sz="1200" dirty="0"/>
              <a:t> </a:t>
            </a:r>
            <a:br>
              <a:rPr lang="nl-NL" sz="1200" dirty="0"/>
            </a:br>
            <a:r>
              <a:rPr lang="nl-NL" sz="1200" dirty="0" err="1"/>
              <a:t>Thaut</a:t>
            </a:r>
            <a:r>
              <a:rPr lang="nl-NL" sz="1200" dirty="0"/>
              <a:t>, M. H., </a:t>
            </a:r>
            <a:r>
              <a:rPr lang="nl-NL" sz="1200" dirty="0" err="1"/>
              <a:t>McIntosh</a:t>
            </a:r>
            <a:r>
              <a:rPr lang="nl-NL" sz="1200" dirty="0"/>
              <a:t>, G. C., Rice, R. R., Miller, R. A., </a:t>
            </a:r>
            <a:r>
              <a:rPr lang="nl-NL" sz="1200" dirty="0" err="1"/>
              <a:t>Rathbun</a:t>
            </a:r>
            <a:r>
              <a:rPr lang="nl-NL" sz="1200" dirty="0"/>
              <a:t>, J., &amp; </a:t>
            </a:r>
            <a:r>
              <a:rPr lang="nl-NL" sz="1200" dirty="0" err="1"/>
              <a:t>Brault</a:t>
            </a:r>
            <a:r>
              <a:rPr lang="nl-NL" sz="1200" dirty="0"/>
              <a:t>, J. M. (1996). </a:t>
            </a:r>
            <a:r>
              <a:rPr lang="nl-NL" sz="1200" dirty="0" err="1"/>
              <a:t>Rhythmic</a:t>
            </a:r>
            <a:r>
              <a:rPr lang="nl-NL" sz="1200" dirty="0"/>
              <a:t> </a:t>
            </a:r>
            <a:r>
              <a:rPr lang="nl-NL" sz="1200" dirty="0" err="1"/>
              <a:t>auditory</a:t>
            </a:r>
            <a:r>
              <a:rPr lang="nl-NL" sz="1200" dirty="0"/>
              <a:t> </a:t>
            </a:r>
            <a:r>
              <a:rPr lang="nl-NL" sz="1200" dirty="0" err="1"/>
              <a:t>stimulation</a:t>
            </a:r>
            <a:r>
              <a:rPr lang="nl-NL" sz="1200" dirty="0"/>
              <a:t> in </a:t>
            </a:r>
            <a:r>
              <a:rPr lang="nl-NL" sz="1200" dirty="0" err="1"/>
              <a:t>gait</a:t>
            </a:r>
            <a:r>
              <a:rPr lang="nl-NL" sz="1200" dirty="0"/>
              <a:t> training </a:t>
            </a:r>
            <a:r>
              <a:rPr lang="nl-NL" sz="1200" dirty="0" err="1"/>
              <a:t>for</a:t>
            </a:r>
            <a:r>
              <a:rPr lang="nl-NL" sz="1200" dirty="0"/>
              <a:t> </a:t>
            </a:r>
            <a:r>
              <a:rPr lang="nl-NL" sz="1200" dirty="0" err="1"/>
              <a:t>Parkinson’s</a:t>
            </a:r>
            <a:r>
              <a:rPr lang="nl-NL" sz="1200" dirty="0"/>
              <a:t> </a:t>
            </a:r>
            <a:r>
              <a:rPr lang="nl-NL" sz="1200" dirty="0" err="1"/>
              <a:t>disease</a:t>
            </a:r>
            <a:r>
              <a:rPr lang="nl-NL" sz="1200" dirty="0"/>
              <a:t> </a:t>
            </a:r>
            <a:r>
              <a:rPr lang="nl-NL" sz="1200" dirty="0" err="1"/>
              <a:t>patients</a:t>
            </a:r>
            <a:r>
              <a:rPr lang="nl-NL" sz="1200" dirty="0"/>
              <a:t>. </a:t>
            </a:r>
            <a:r>
              <a:rPr lang="nl-NL" sz="1200" dirty="0" err="1"/>
              <a:t>Movement</a:t>
            </a:r>
            <a:r>
              <a:rPr lang="nl-NL" sz="1200" dirty="0"/>
              <a:t> Disorders, 11(2), 193-200.</a:t>
            </a:r>
            <a:br>
              <a:rPr lang="nl-NL" sz="1200" dirty="0"/>
            </a:br>
            <a:r>
              <a:rPr lang="nl-NL" sz="1200" dirty="0" err="1"/>
              <a:t>McIntosh</a:t>
            </a:r>
            <a:r>
              <a:rPr lang="nl-NL" sz="1200" dirty="0"/>
              <a:t>, G. C., Brown, S. H., Rice, R. R., &amp; </a:t>
            </a:r>
            <a:r>
              <a:rPr lang="nl-NL" sz="1200" dirty="0" err="1"/>
              <a:t>Thaut</a:t>
            </a:r>
            <a:r>
              <a:rPr lang="nl-NL" sz="1200" dirty="0"/>
              <a:t>, M. H. (1997). </a:t>
            </a:r>
            <a:r>
              <a:rPr lang="nl-NL" sz="1200" dirty="0" err="1"/>
              <a:t>Rhythmic</a:t>
            </a:r>
            <a:r>
              <a:rPr lang="nl-NL" sz="1200" dirty="0"/>
              <a:t> </a:t>
            </a:r>
            <a:r>
              <a:rPr lang="nl-NL" sz="1200" dirty="0" err="1"/>
              <a:t>auditory</a:t>
            </a:r>
            <a:r>
              <a:rPr lang="nl-NL" sz="1200" dirty="0"/>
              <a:t>-motor </a:t>
            </a:r>
            <a:r>
              <a:rPr lang="nl-NL" sz="1200" dirty="0" err="1"/>
              <a:t>facilitation</a:t>
            </a:r>
            <a:r>
              <a:rPr lang="nl-NL" sz="1200" dirty="0"/>
              <a:t> of </a:t>
            </a:r>
            <a:r>
              <a:rPr lang="nl-NL" sz="1200" dirty="0" err="1"/>
              <a:t>gait</a:t>
            </a:r>
            <a:r>
              <a:rPr lang="nl-NL" sz="1200" dirty="0"/>
              <a:t> </a:t>
            </a:r>
            <a:r>
              <a:rPr lang="nl-NL" sz="1200" dirty="0" err="1"/>
              <a:t>patterns</a:t>
            </a:r>
            <a:r>
              <a:rPr lang="nl-NL" sz="1200" dirty="0"/>
              <a:t> in </a:t>
            </a:r>
            <a:r>
              <a:rPr lang="nl-NL" sz="1200" dirty="0" err="1"/>
              <a:t>patients</a:t>
            </a:r>
            <a:r>
              <a:rPr lang="nl-NL" sz="1200" dirty="0"/>
              <a:t> </a:t>
            </a:r>
            <a:r>
              <a:rPr lang="nl-NL" sz="1200" dirty="0" err="1"/>
              <a:t>with</a:t>
            </a:r>
            <a:r>
              <a:rPr lang="nl-NL" sz="1200" dirty="0"/>
              <a:t> </a:t>
            </a:r>
            <a:r>
              <a:rPr lang="nl-NL" sz="1200" dirty="0" err="1"/>
              <a:t>Parkinson's</a:t>
            </a:r>
            <a:r>
              <a:rPr lang="nl-NL" sz="1200" dirty="0"/>
              <a:t> </a:t>
            </a:r>
            <a:r>
              <a:rPr lang="nl-NL" sz="1200" dirty="0" err="1"/>
              <a:t>disease</a:t>
            </a:r>
            <a:r>
              <a:rPr lang="nl-NL" sz="1200" dirty="0"/>
              <a:t>. Journal of </a:t>
            </a:r>
            <a:r>
              <a:rPr lang="nl-NL" sz="1200" dirty="0" err="1"/>
              <a:t>Neurology</a:t>
            </a:r>
            <a:r>
              <a:rPr lang="nl-NL" sz="1200" dirty="0"/>
              <a:t>, </a:t>
            </a:r>
            <a:r>
              <a:rPr lang="nl-NL" sz="1200" dirty="0" err="1"/>
              <a:t>Neurosurgery</a:t>
            </a:r>
            <a:r>
              <a:rPr lang="nl-NL" sz="1200" dirty="0"/>
              <a:t> &amp; </a:t>
            </a:r>
            <a:r>
              <a:rPr lang="nl-NL" sz="1200" dirty="0" err="1"/>
              <a:t>Psychiatry</a:t>
            </a:r>
            <a:r>
              <a:rPr lang="nl-NL" sz="1200" dirty="0"/>
              <a:t>, 62(1), 22-26.</a:t>
            </a:r>
            <a:endParaRPr lang="nl-NL" dirty="0"/>
          </a:p>
        </p:txBody>
      </p:sp>
    </p:spTree>
    <p:extLst>
      <p:ext uri="{BB962C8B-B14F-4D97-AF65-F5344CB8AC3E}">
        <p14:creationId xmlns:p14="http://schemas.microsoft.com/office/powerpoint/2010/main" val="4115628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9814F-5E13-AFFF-C967-5343F433C3F0}"/>
              </a:ext>
            </a:extLst>
          </p:cNvPr>
          <p:cNvSpPr>
            <a:spLocks noGrp="1"/>
          </p:cNvSpPr>
          <p:nvPr>
            <p:ph type="title"/>
          </p:nvPr>
        </p:nvSpPr>
        <p:spPr/>
        <p:txBody>
          <a:bodyPr/>
          <a:lstStyle/>
          <a:p>
            <a:endParaRPr lang="nl-NL"/>
          </a:p>
        </p:txBody>
      </p:sp>
      <p:graphicFrame>
        <p:nvGraphicFramePr>
          <p:cNvPr id="6" name="Content Placeholder 2">
            <a:extLst>
              <a:ext uri="{FF2B5EF4-FFF2-40B4-BE49-F238E27FC236}">
                <a16:creationId xmlns:a16="http://schemas.microsoft.com/office/drawing/2014/main" id="{3536FDCC-D9F9-BAF1-6284-C6983595EA3F}"/>
              </a:ext>
            </a:extLst>
          </p:cNvPr>
          <p:cNvGraphicFramePr>
            <a:graphicFrameLocks noGrp="1"/>
          </p:cNvGraphicFramePr>
          <p:nvPr>
            <p:ph idx="1"/>
            <p:extLst>
              <p:ext uri="{D42A27DB-BD31-4B8C-83A1-F6EECF244321}">
                <p14:modId xmlns:p14="http://schemas.microsoft.com/office/powerpoint/2010/main" val="11094016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Brain outline">
            <a:extLst>
              <a:ext uri="{FF2B5EF4-FFF2-40B4-BE49-F238E27FC236}">
                <a16:creationId xmlns:a16="http://schemas.microsoft.com/office/drawing/2014/main" id="{5A0B42C0-5667-8DB8-F30B-51A4EEF4DA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69086" y="4193420"/>
            <a:ext cx="914400" cy="914400"/>
          </a:xfrm>
          <a:prstGeom prst="rect">
            <a:avLst/>
          </a:prstGeom>
        </p:spPr>
      </p:pic>
      <p:pic>
        <p:nvPicPr>
          <p:cNvPr id="10" name="Graphic 9" descr="Angel face outline outline">
            <a:extLst>
              <a:ext uri="{FF2B5EF4-FFF2-40B4-BE49-F238E27FC236}">
                <a16:creationId xmlns:a16="http://schemas.microsoft.com/office/drawing/2014/main" id="{2EB24D2D-DEF2-5C5B-2744-447F20FE95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9152" y="5191277"/>
            <a:ext cx="914400" cy="914400"/>
          </a:xfrm>
          <a:prstGeom prst="rect">
            <a:avLst/>
          </a:prstGeom>
        </p:spPr>
      </p:pic>
      <p:pic>
        <p:nvPicPr>
          <p:cNvPr id="12" name="Graphic 11" descr="Worried face outline outline">
            <a:extLst>
              <a:ext uri="{FF2B5EF4-FFF2-40B4-BE49-F238E27FC236}">
                <a16:creationId xmlns:a16="http://schemas.microsoft.com/office/drawing/2014/main" id="{2CE7248C-AE23-AAC4-BC57-52CB13D5370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81610" y="5185191"/>
            <a:ext cx="914400" cy="914400"/>
          </a:xfrm>
          <a:prstGeom prst="rect">
            <a:avLst/>
          </a:prstGeom>
        </p:spPr>
      </p:pic>
      <p:pic>
        <p:nvPicPr>
          <p:cNvPr id="14" name="Graphic 13" descr="Cycle with people with solid fill">
            <a:extLst>
              <a:ext uri="{FF2B5EF4-FFF2-40B4-BE49-F238E27FC236}">
                <a16:creationId xmlns:a16="http://schemas.microsoft.com/office/drawing/2014/main" id="{90B69BC3-D852-BEAD-96A7-1EC1F882871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45371" y="2970157"/>
            <a:ext cx="914400" cy="914400"/>
          </a:xfrm>
          <a:prstGeom prst="rect">
            <a:avLst/>
          </a:prstGeom>
        </p:spPr>
      </p:pic>
      <p:pic>
        <p:nvPicPr>
          <p:cNvPr id="16" name="Graphic 15" descr="Social distancing outline">
            <a:extLst>
              <a:ext uri="{FF2B5EF4-FFF2-40B4-BE49-F238E27FC236}">
                <a16:creationId xmlns:a16="http://schemas.microsoft.com/office/drawing/2014/main" id="{B9A1492B-EBED-435E-B03C-06D9A66F12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338810" y="2970157"/>
            <a:ext cx="914400" cy="914400"/>
          </a:xfrm>
          <a:prstGeom prst="rect">
            <a:avLst/>
          </a:prstGeom>
        </p:spPr>
      </p:pic>
      <p:pic>
        <p:nvPicPr>
          <p:cNvPr id="18" name="Graphic 17" descr="Dancing with solid fill">
            <a:extLst>
              <a:ext uri="{FF2B5EF4-FFF2-40B4-BE49-F238E27FC236}">
                <a16:creationId xmlns:a16="http://schemas.microsoft.com/office/drawing/2014/main" id="{3E71FCEE-D30D-3AB5-91D8-BA065995985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217876" y="1920820"/>
            <a:ext cx="914400" cy="914400"/>
          </a:xfrm>
          <a:prstGeom prst="rect">
            <a:avLst/>
          </a:prstGeom>
        </p:spPr>
      </p:pic>
    </p:spTree>
    <p:extLst>
      <p:ext uri="{BB962C8B-B14F-4D97-AF65-F5344CB8AC3E}">
        <p14:creationId xmlns:p14="http://schemas.microsoft.com/office/powerpoint/2010/main" val="12446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974F59-5566-15CF-F1D3-D8FBFB1C0FA5}"/>
            </a:ext>
          </a:extLst>
        </p:cNvPr>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7"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Treble clef">
            <a:extLst>
              <a:ext uri="{FF2B5EF4-FFF2-40B4-BE49-F238E27FC236}">
                <a16:creationId xmlns:a16="http://schemas.microsoft.com/office/drawing/2014/main" id="{AFA98910-C205-B05E-5F7B-19B6444AA0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81369" y="3365"/>
            <a:ext cx="3425635" cy="3425635"/>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D23E61D-83C2-BA49-FB19-FE0C12518FC0}"/>
              </a:ext>
            </a:extLst>
          </p:cNvPr>
          <p:cNvSpPr>
            <a:spLocks noGrp="1"/>
          </p:cNvSpPr>
          <p:nvPr>
            <p:ph type="title"/>
          </p:nvPr>
        </p:nvSpPr>
        <p:spPr>
          <a:xfrm>
            <a:off x="-28311" y="5222387"/>
            <a:ext cx="11808372" cy="2303256"/>
          </a:xfrm>
        </p:spPr>
        <p:txBody>
          <a:bodyPr vert="horz" lIns="91440" tIns="45720" rIns="91440" bIns="45720" rtlCol="0" anchor="ctr">
            <a:normAutofit/>
          </a:bodyPr>
          <a:lstStyle/>
          <a:p>
            <a:r>
              <a:rPr lang="en-US" sz="1200" kern="1200" dirty="0" err="1">
                <a:latin typeface="+mj-lt"/>
                <a:ea typeface="+mj-ea"/>
                <a:cs typeface="+mj-cs"/>
              </a:rPr>
              <a:t>Thaut</a:t>
            </a:r>
            <a:r>
              <a:rPr lang="en-US" sz="1200" kern="1200" dirty="0">
                <a:latin typeface="+mj-lt"/>
                <a:ea typeface="+mj-ea"/>
                <a:cs typeface="+mj-cs"/>
              </a:rPr>
              <a:t>, M. H., McIntosh, G. C., Rice, R. R., Miller, R. A., Rathbun, J., &amp; Brault, J. M. (1996). Rhythmic auditory stimulation in gait training for Parkinson’s disease patients. Movement Disorders, 11(2), 193-200.</a:t>
            </a:r>
            <a:br>
              <a:rPr lang="en-US" sz="1200" kern="1200" dirty="0">
                <a:latin typeface="+mj-lt"/>
                <a:ea typeface="+mj-ea"/>
                <a:cs typeface="+mj-cs"/>
              </a:rPr>
            </a:br>
            <a:r>
              <a:rPr lang="en-US" sz="1200" kern="1200" dirty="0">
                <a:latin typeface="+mj-lt"/>
                <a:ea typeface="+mj-ea"/>
                <a:cs typeface="+mj-cs"/>
              </a:rPr>
              <a:t>McIntosh, G. C., Brown, S. H., Rice, R. R., &amp; </a:t>
            </a:r>
            <a:r>
              <a:rPr lang="en-US" sz="1200" kern="1200" dirty="0" err="1">
                <a:latin typeface="+mj-lt"/>
                <a:ea typeface="+mj-ea"/>
                <a:cs typeface="+mj-cs"/>
              </a:rPr>
              <a:t>Thaut</a:t>
            </a:r>
            <a:r>
              <a:rPr lang="en-US" sz="1200" kern="1200" dirty="0">
                <a:latin typeface="+mj-lt"/>
                <a:ea typeface="+mj-ea"/>
                <a:cs typeface="+mj-cs"/>
              </a:rPr>
              <a:t>, M. H. (1997). Rhythmic auditory-motor facilitation of gait patterns in patients with Parkinson's disease. Journal of Neurology, Neurosurgery &amp; Psychiatry, 62(1), 22-26.</a:t>
            </a:r>
            <a:br>
              <a:rPr lang="en-US" sz="1200" kern="1200" dirty="0">
                <a:latin typeface="+mj-lt"/>
                <a:ea typeface="+mj-ea"/>
                <a:cs typeface="+mj-cs"/>
              </a:rPr>
            </a:br>
            <a:endParaRPr lang="en-US" sz="1200" kern="1200" dirty="0">
              <a:latin typeface="+mj-lt"/>
              <a:ea typeface="+mj-ea"/>
              <a:cs typeface="+mj-cs"/>
            </a:endParaRPr>
          </a:p>
        </p:txBody>
      </p:sp>
      <p:pic>
        <p:nvPicPr>
          <p:cNvPr id="6" name="Graphic 5" descr="Boy in a wheelchair">
            <a:extLst>
              <a:ext uri="{FF2B5EF4-FFF2-40B4-BE49-F238E27FC236}">
                <a16:creationId xmlns:a16="http://schemas.microsoft.com/office/drawing/2014/main" id="{25615CDF-FEE9-18ED-F91A-26D9E070DB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3809" y="2434569"/>
            <a:ext cx="2818743" cy="3273046"/>
          </a:xfrm>
          <a:prstGeom prst="rect">
            <a:avLst/>
          </a:prstGeom>
        </p:spPr>
      </p:pic>
      <p:pic>
        <p:nvPicPr>
          <p:cNvPr id="9" name="Graphic 8" descr="Man riding a scooter">
            <a:extLst>
              <a:ext uri="{FF2B5EF4-FFF2-40B4-BE49-F238E27FC236}">
                <a16:creationId xmlns:a16="http://schemas.microsoft.com/office/drawing/2014/main" id="{196C9FAA-0871-0485-ABA8-94100C0CC7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34059" y="830815"/>
            <a:ext cx="1781175" cy="4876800"/>
          </a:xfrm>
          <a:prstGeom prst="rect">
            <a:avLst/>
          </a:prstGeom>
        </p:spPr>
      </p:pic>
      <p:pic>
        <p:nvPicPr>
          <p:cNvPr id="11" name="Graphic 10" descr="Woman using cane">
            <a:extLst>
              <a:ext uri="{FF2B5EF4-FFF2-40B4-BE49-F238E27FC236}">
                <a16:creationId xmlns:a16="http://schemas.microsoft.com/office/drawing/2014/main" id="{9B6E7AFF-ACCB-1544-56CC-6E7FEC7BD8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38078" y="1240651"/>
            <a:ext cx="1333500" cy="4486275"/>
          </a:xfrm>
          <a:prstGeom prst="rect">
            <a:avLst/>
          </a:prstGeom>
        </p:spPr>
      </p:pic>
      <p:pic>
        <p:nvPicPr>
          <p:cNvPr id="15" name="Graphic 14" descr="Woman with ribbon on hair">
            <a:extLst>
              <a:ext uri="{FF2B5EF4-FFF2-40B4-BE49-F238E27FC236}">
                <a16:creationId xmlns:a16="http://schemas.microsoft.com/office/drawing/2014/main" id="{167D0402-7309-B1D7-1F2F-CEF7F0719A2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8163" y="1142278"/>
            <a:ext cx="2362200" cy="4476750"/>
          </a:xfrm>
          <a:prstGeom prst="rect">
            <a:avLst/>
          </a:prstGeom>
        </p:spPr>
      </p:pic>
    </p:spTree>
    <p:extLst>
      <p:ext uri="{BB962C8B-B14F-4D97-AF65-F5344CB8AC3E}">
        <p14:creationId xmlns:p14="http://schemas.microsoft.com/office/powerpoint/2010/main" val="135171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71FF1-9B4C-1330-5B0B-9B170A3E819C}"/>
              </a:ext>
            </a:extLst>
          </p:cNvPr>
          <p:cNvSpPr>
            <a:spLocks noGrp="1"/>
          </p:cNvSpPr>
          <p:nvPr>
            <p:ph type="title"/>
          </p:nvPr>
        </p:nvSpPr>
        <p:spPr>
          <a:xfrm>
            <a:off x="838200" y="556995"/>
            <a:ext cx="10515600" cy="1133693"/>
          </a:xfrm>
        </p:spPr>
        <p:txBody>
          <a:bodyPr>
            <a:normAutofit/>
          </a:bodyPr>
          <a:lstStyle/>
          <a:p>
            <a:r>
              <a:rPr lang="nl-NL" sz="5200"/>
              <a:t>“Muziek </a:t>
            </a:r>
            <a:r>
              <a:rPr lang="nl-NL" sz="5200" i="1"/>
              <a:t>BEWEEGT</a:t>
            </a:r>
            <a:r>
              <a:rPr lang="nl-NL" sz="5200"/>
              <a:t> de mens!”</a:t>
            </a:r>
          </a:p>
        </p:txBody>
      </p:sp>
      <p:graphicFrame>
        <p:nvGraphicFramePr>
          <p:cNvPr id="5" name="Content Placeholder 2">
            <a:extLst>
              <a:ext uri="{FF2B5EF4-FFF2-40B4-BE49-F238E27FC236}">
                <a16:creationId xmlns:a16="http://schemas.microsoft.com/office/drawing/2014/main" id="{17844F4F-4135-5C2D-F374-DB2C08C04449}"/>
              </a:ext>
            </a:extLst>
          </p:cNvPr>
          <p:cNvGraphicFramePr>
            <a:graphicFrameLocks noGrp="1"/>
          </p:cNvGraphicFramePr>
          <p:nvPr>
            <p:ph idx="1"/>
            <p:extLst>
              <p:ext uri="{D42A27DB-BD31-4B8C-83A1-F6EECF244321}">
                <p14:modId xmlns:p14="http://schemas.microsoft.com/office/powerpoint/2010/main" val="26859141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77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Gait training for Parkinsons's patient using music">
            <a:hlinkClick r:id="" action="ppaction://media"/>
            <a:extLst>
              <a:ext uri="{FF2B5EF4-FFF2-40B4-BE49-F238E27FC236}">
                <a16:creationId xmlns:a16="http://schemas.microsoft.com/office/drawing/2014/main" id="{905C0419-BA03-260B-EA3B-F405E3BD89EB}"/>
              </a:ext>
            </a:extLst>
          </p:cNvPr>
          <p:cNvPicPr>
            <a:picLocks noGrp="1" noRot="1" noChangeAspect="1"/>
          </p:cNvPicPr>
          <p:nvPr>
            <p:ph idx="1"/>
            <a:videoFile r:link="rId1"/>
          </p:nvPr>
        </p:nvPicPr>
        <p:blipFill>
          <a:blip r:embed="rId3"/>
          <a:stretch>
            <a:fillRect/>
          </a:stretch>
        </p:blipFill>
        <p:spPr>
          <a:xfrm>
            <a:off x="1165854" y="643467"/>
            <a:ext cx="9860292"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0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27C10-ADD9-D2D7-A3CA-9A2D9BF0A7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14862-69D0-6F06-D102-9FA761631D5E}"/>
              </a:ext>
            </a:extLst>
          </p:cNvPr>
          <p:cNvSpPr>
            <a:spLocks noGrp="1"/>
          </p:cNvSpPr>
          <p:nvPr>
            <p:ph type="title"/>
          </p:nvPr>
        </p:nvSpPr>
        <p:spPr/>
        <p:txBody>
          <a:bodyPr/>
          <a:lstStyle/>
          <a:p>
            <a:endParaRPr lang="nl-NL"/>
          </a:p>
        </p:txBody>
      </p:sp>
      <p:graphicFrame>
        <p:nvGraphicFramePr>
          <p:cNvPr id="6" name="Content Placeholder 2">
            <a:extLst>
              <a:ext uri="{FF2B5EF4-FFF2-40B4-BE49-F238E27FC236}">
                <a16:creationId xmlns:a16="http://schemas.microsoft.com/office/drawing/2014/main" id="{ACE0B023-A0D9-A5E2-62B7-D5127D1D69E0}"/>
              </a:ext>
            </a:extLst>
          </p:cNvPr>
          <p:cNvGraphicFramePr>
            <a:graphicFrameLocks noGrp="1"/>
          </p:cNvGraphicFramePr>
          <p:nvPr>
            <p:ph idx="1"/>
            <p:extLst>
              <p:ext uri="{D42A27DB-BD31-4B8C-83A1-F6EECF244321}">
                <p14:modId xmlns:p14="http://schemas.microsoft.com/office/powerpoint/2010/main" val="40921467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Brain outline">
            <a:extLst>
              <a:ext uri="{FF2B5EF4-FFF2-40B4-BE49-F238E27FC236}">
                <a16:creationId xmlns:a16="http://schemas.microsoft.com/office/drawing/2014/main" id="{E7FB6811-039F-4584-FD20-B8CB4ED41F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69086" y="4193420"/>
            <a:ext cx="914400" cy="914400"/>
          </a:xfrm>
          <a:prstGeom prst="rect">
            <a:avLst/>
          </a:prstGeom>
        </p:spPr>
      </p:pic>
      <p:pic>
        <p:nvPicPr>
          <p:cNvPr id="10" name="Graphic 9" descr="Angel face outline outline">
            <a:extLst>
              <a:ext uri="{FF2B5EF4-FFF2-40B4-BE49-F238E27FC236}">
                <a16:creationId xmlns:a16="http://schemas.microsoft.com/office/drawing/2014/main" id="{A0DABE92-741F-3781-6949-20AE5C4D477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9152" y="5191277"/>
            <a:ext cx="914400" cy="914400"/>
          </a:xfrm>
          <a:prstGeom prst="rect">
            <a:avLst/>
          </a:prstGeom>
        </p:spPr>
      </p:pic>
      <p:pic>
        <p:nvPicPr>
          <p:cNvPr id="12" name="Graphic 11" descr="Worried face outline outline">
            <a:extLst>
              <a:ext uri="{FF2B5EF4-FFF2-40B4-BE49-F238E27FC236}">
                <a16:creationId xmlns:a16="http://schemas.microsoft.com/office/drawing/2014/main" id="{2CCEC543-E809-69AA-0EF6-E2C3C69F761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81610" y="5185191"/>
            <a:ext cx="914400" cy="914400"/>
          </a:xfrm>
          <a:prstGeom prst="rect">
            <a:avLst/>
          </a:prstGeom>
        </p:spPr>
      </p:pic>
      <p:pic>
        <p:nvPicPr>
          <p:cNvPr id="14" name="Graphic 13" descr="Cycle with people with solid fill">
            <a:extLst>
              <a:ext uri="{FF2B5EF4-FFF2-40B4-BE49-F238E27FC236}">
                <a16:creationId xmlns:a16="http://schemas.microsoft.com/office/drawing/2014/main" id="{E4DFDDE9-45DD-7DED-80BD-34766175FC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45371" y="2970157"/>
            <a:ext cx="914400" cy="914400"/>
          </a:xfrm>
          <a:prstGeom prst="rect">
            <a:avLst/>
          </a:prstGeom>
        </p:spPr>
      </p:pic>
      <p:pic>
        <p:nvPicPr>
          <p:cNvPr id="16" name="Graphic 15" descr="Social distancing outline">
            <a:extLst>
              <a:ext uri="{FF2B5EF4-FFF2-40B4-BE49-F238E27FC236}">
                <a16:creationId xmlns:a16="http://schemas.microsoft.com/office/drawing/2014/main" id="{9B502845-6830-042F-A54F-04A2FCFD994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338810" y="2970157"/>
            <a:ext cx="914400" cy="914400"/>
          </a:xfrm>
          <a:prstGeom prst="rect">
            <a:avLst/>
          </a:prstGeom>
        </p:spPr>
      </p:pic>
      <p:pic>
        <p:nvPicPr>
          <p:cNvPr id="18" name="Graphic 17" descr="Dancing with solid fill">
            <a:extLst>
              <a:ext uri="{FF2B5EF4-FFF2-40B4-BE49-F238E27FC236}">
                <a16:creationId xmlns:a16="http://schemas.microsoft.com/office/drawing/2014/main" id="{C802800E-4140-0120-70FA-8AF2417827C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217876" y="1920820"/>
            <a:ext cx="914400" cy="914400"/>
          </a:xfrm>
          <a:prstGeom prst="rect">
            <a:avLst/>
          </a:prstGeom>
        </p:spPr>
      </p:pic>
    </p:spTree>
    <p:extLst>
      <p:ext uri="{BB962C8B-B14F-4D97-AF65-F5344CB8AC3E}">
        <p14:creationId xmlns:p14="http://schemas.microsoft.com/office/powerpoint/2010/main" val="318011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328E-121A-E62C-542F-15EE84A66AFE}"/>
              </a:ext>
            </a:extLst>
          </p:cNvPr>
          <p:cNvSpPr>
            <a:spLocks noGrp="1"/>
          </p:cNvSpPr>
          <p:nvPr>
            <p:ph type="title"/>
          </p:nvPr>
        </p:nvSpPr>
        <p:spPr>
          <a:xfrm>
            <a:off x="1233609" y="5493380"/>
            <a:ext cx="8029572" cy="1061161"/>
          </a:xfrm>
        </p:spPr>
        <p:txBody>
          <a:bodyPr vert="horz" lIns="91440" tIns="45720" rIns="91440" bIns="45720" rtlCol="0" anchor="t">
            <a:normAutofit/>
          </a:bodyPr>
          <a:lstStyle/>
          <a:p>
            <a:r>
              <a:rPr lang="en-US" sz="1000" dirty="0" err="1"/>
              <a:t>Thaut</a:t>
            </a:r>
            <a:r>
              <a:rPr lang="en-US" sz="1000" dirty="0"/>
              <a:t>, M. H., &amp; </a:t>
            </a:r>
            <a:r>
              <a:rPr lang="en-US" sz="1000" dirty="0" err="1"/>
              <a:t>Hoemberg</a:t>
            </a:r>
            <a:r>
              <a:rPr lang="en-US" sz="1000" dirty="0"/>
              <a:t>, V. (Eds.). (2014). The Oxford Handbook of Neurologic Music Therapy. Oxford University Press. </a:t>
            </a:r>
            <a:br>
              <a:rPr lang="en-US" sz="1000" dirty="0"/>
            </a:br>
            <a:r>
              <a:rPr lang="en-US" sz="1000" dirty="0" err="1"/>
              <a:t>Thaut</a:t>
            </a:r>
            <a:r>
              <a:rPr lang="en-US" sz="1000" dirty="0"/>
              <a:t>, M. H. (2005). Neurologic Music Therapy in Speech and Language Rehabilitation. In: Music Therapy and Neurological Rehabilitation: Performing Health. Jessica Kingsley Publishers. </a:t>
            </a:r>
            <a:br>
              <a:rPr lang="en-US" sz="1000" dirty="0"/>
            </a:br>
            <a:r>
              <a:rPr lang="en-US" sz="1000" dirty="0"/>
              <a:t>Elefant, C., Baker, F. A., Lotan, M., </a:t>
            </a:r>
            <a:r>
              <a:rPr lang="en-US" sz="1000" dirty="0" err="1"/>
              <a:t>Lagesen</a:t>
            </a:r>
            <a:r>
              <a:rPr lang="en-US" sz="1000" dirty="0"/>
              <a:t>, S. K., &amp; </a:t>
            </a:r>
            <a:r>
              <a:rPr lang="en-US" sz="1000" dirty="0" err="1"/>
              <a:t>Skeie</a:t>
            </a:r>
            <a:r>
              <a:rPr lang="en-US" sz="1000" dirty="0"/>
              <a:t>, G. O. (2012). Effect of group music therapy on mood, speech, and singing in individuals with Parkinson's disease: A feasibility study. Journal of Music Therapy, 49(3), 278-302. </a:t>
            </a:r>
            <a:br>
              <a:rPr lang="en-US" sz="1000" b="0" dirty="0"/>
            </a:br>
            <a:r>
              <a:rPr lang="en-US" sz="1000" dirty="0"/>
              <a:t>Wan, C. Y., &amp; </a:t>
            </a:r>
            <a:r>
              <a:rPr lang="en-US" sz="1000" dirty="0" err="1"/>
              <a:t>Schlaug</a:t>
            </a:r>
            <a:r>
              <a:rPr lang="en-US" sz="1000" dirty="0"/>
              <a:t>, G. (2010). Music Making as a Tool for Promoting Brain Plasticity across the Life Span. Neuroscientist, 16(5), 566-577. </a:t>
            </a:r>
            <a:br>
              <a:rPr lang="en-US" sz="1000" dirty="0"/>
            </a:br>
            <a:endParaRPr lang="en-US" sz="1000" dirty="0"/>
          </a:p>
        </p:txBody>
      </p:sp>
      <p:sp>
        <p:nvSpPr>
          <p:cNvPr id="4" name="TextBox 3">
            <a:extLst>
              <a:ext uri="{FF2B5EF4-FFF2-40B4-BE49-F238E27FC236}">
                <a16:creationId xmlns:a16="http://schemas.microsoft.com/office/drawing/2014/main" id="{BEB317AE-1670-B564-F7FA-75328C87D105}"/>
              </a:ext>
            </a:extLst>
          </p:cNvPr>
          <p:cNvSpPr txBox="1"/>
          <p:nvPr/>
        </p:nvSpPr>
        <p:spPr>
          <a:xfrm>
            <a:off x="626953" y="1187223"/>
            <a:ext cx="7825992" cy="683095"/>
          </a:xfrm>
          <a:prstGeom prst="rect">
            <a:avLst/>
          </a:prstGeom>
        </p:spPr>
        <p:txBody>
          <a:bodyPr vert="horz" lIns="91440" tIns="45720" rIns="91440" bIns="45720" rtlCol="0" anchor="t">
            <a:normAutofit/>
          </a:bodyPr>
          <a:lstStyle/>
          <a:p>
            <a:pPr lvl="0">
              <a:lnSpc>
                <a:spcPct val="90000"/>
              </a:lnSpc>
              <a:spcBef>
                <a:spcPts val="1000"/>
              </a:spcBef>
            </a:pPr>
            <a:r>
              <a:rPr lang="en-US" sz="3200" b="1" dirty="0" err="1"/>
              <a:t>Spraak</a:t>
            </a:r>
            <a:r>
              <a:rPr lang="en-US" sz="3200" b="1" dirty="0"/>
              <a:t>/taal</a:t>
            </a:r>
          </a:p>
        </p:txBody>
      </p:sp>
      <p:cxnSp>
        <p:nvCxnSpPr>
          <p:cNvPr id="26" name="Straight Connector 25">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Graphic 8" descr="Woman with ponytail hair">
            <a:extLst>
              <a:ext uri="{FF2B5EF4-FFF2-40B4-BE49-F238E27FC236}">
                <a16:creationId xmlns:a16="http://schemas.microsoft.com/office/drawing/2014/main" id="{D0D75083-CD38-0822-99EA-D756B58F0E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4193" y="2468885"/>
            <a:ext cx="1314300" cy="2500896"/>
          </a:xfrm>
          <a:prstGeom prst="rect">
            <a:avLst/>
          </a:prstGeom>
        </p:spPr>
      </p:pic>
      <p:pic>
        <p:nvPicPr>
          <p:cNvPr id="7" name="Graphic 6" descr="Treble clef">
            <a:extLst>
              <a:ext uri="{FF2B5EF4-FFF2-40B4-BE49-F238E27FC236}">
                <a16:creationId xmlns:a16="http://schemas.microsoft.com/office/drawing/2014/main" id="{6EDD7BAB-89CB-EA35-4EA7-7D52428B3B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36173" y="2483002"/>
            <a:ext cx="2486779" cy="2486779"/>
          </a:xfrm>
          <a:prstGeom prst="rect">
            <a:avLst/>
          </a:prstGeom>
        </p:spPr>
      </p:pic>
      <p:pic>
        <p:nvPicPr>
          <p:cNvPr id="6" name="Graphic 5" descr="Woman raising finger">
            <a:extLst>
              <a:ext uri="{FF2B5EF4-FFF2-40B4-BE49-F238E27FC236}">
                <a16:creationId xmlns:a16="http://schemas.microsoft.com/office/drawing/2014/main" id="{CFC1E6ED-5473-0310-EF46-CF62009362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72990" y="2468885"/>
            <a:ext cx="1288164" cy="2500896"/>
          </a:xfrm>
          <a:prstGeom prst="rect">
            <a:avLst/>
          </a:prstGeom>
        </p:spPr>
      </p:pic>
      <p:cxnSp>
        <p:nvCxnSpPr>
          <p:cNvPr id="28" name="Straight Connector 27">
            <a:extLst>
              <a:ext uri="{FF2B5EF4-FFF2-40B4-BE49-F238E27FC236}">
                <a16:creationId xmlns:a16="http://schemas.microsoft.com/office/drawing/2014/main" id="{AF9469B9-6468-5B6A-E832-8D4590388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082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FAAD4-AB53-E030-2BC3-7E5E8910D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EE22B-84DF-A390-A9F7-FE7D19711E6C}"/>
              </a:ext>
            </a:extLst>
          </p:cNvPr>
          <p:cNvSpPr>
            <a:spLocks noGrp="1"/>
          </p:cNvSpPr>
          <p:nvPr>
            <p:ph type="title"/>
          </p:nvPr>
        </p:nvSpPr>
        <p:spPr/>
        <p:txBody>
          <a:bodyPr/>
          <a:lstStyle/>
          <a:p>
            <a:endParaRPr lang="nl-NL"/>
          </a:p>
        </p:txBody>
      </p:sp>
      <p:graphicFrame>
        <p:nvGraphicFramePr>
          <p:cNvPr id="6" name="Content Placeholder 2">
            <a:extLst>
              <a:ext uri="{FF2B5EF4-FFF2-40B4-BE49-F238E27FC236}">
                <a16:creationId xmlns:a16="http://schemas.microsoft.com/office/drawing/2014/main" id="{6B568F49-853F-8B04-C1D7-56D209C816AA}"/>
              </a:ext>
            </a:extLst>
          </p:cNvPr>
          <p:cNvGraphicFramePr>
            <a:graphicFrameLocks noGrp="1"/>
          </p:cNvGraphicFramePr>
          <p:nvPr>
            <p:ph idx="1"/>
            <p:extLst>
              <p:ext uri="{D42A27DB-BD31-4B8C-83A1-F6EECF244321}">
                <p14:modId xmlns:p14="http://schemas.microsoft.com/office/powerpoint/2010/main" val="13738623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Brain outline">
            <a:extLst>
              <a:ext uri="{FF2B5EF4-FFF2-40B4-BE49-F238E27FC236}">
                <a16:creationId xmlns:a16="http://schemas.microsoft.com/office/drawing/2014/main" id="{61D03765-CF30-2013-37B9-A0BDE12DE8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69086" y="4193420"/>
            <a:ext cx="914400" cy="914400"/>
          </a:xfrm>
          <a:prstGeom prst="rect">
            <a:avLst/>
          </a:prstGeom>
        </p:spPr>
      </p:pic>
      <p:pic>
        <p:nvPicPr>
          <p:cNvPr id="10" name="Graphic 9" descr="Angel face outline outline">
            <a:extLst>
              <a:ext uri="{FF2B5EF4-FFF2-40B4-BE49-F238E27FC236}">
                <a16:creationId xmlns:a16="http://schemas.microsoft.com/office/drawing/2014/main" id="{C85831F8-5569-A1B9-C2BE-9F5FB65E2D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29152" y="5191277"/>
            <a:ext cx="914400" cy="914400"/>
          </a:xfrm>
          <a:prstGeom prst="rect">
            <a:avLst/>
          </a:prstGeom>
        </p:spPr>
      </p:pic>
      <p:pic>
        <p:nvPicPr>
          <p:cNvPr id="12" name="Graphic 11" descr="Worried face outline outline">
            <a:extLst>
              <a:ext uri="{FF2B5EF4-FFF2-40B4-BE49-F238E27FC236}">
                <a16:creationId xmlns:a16="http://schemas.microsoft.com/office/drawing/2014/main" id="{6946D45B-6EA2-1F44-867F-B4C2FB64947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81610" y="5185191"/>
            <a:ext cx="914400" cy="914400"/>
          </a:xfrm>
          <a:prstGeom prst="rect">
            <a:avLst/>
          </a:prstGeom>
        </p:spPr>
      </p:pic>
      <p:pic>
        <p:nvPicPr>
          <p:cNvPr id="14" name="Graphic 13" descr="Cycle with people with solid fill">
            <a:extLst>
              <a:ext uri="{FF2B5EF4-FFF2-40B4-BE49-F238E27FC236}">
                <a16:creationId xmlns:a16="http://schemas.microsoft.com/office/drawing/2014/main" id="{CB15C51F-52EF-34B1-10FE-08755F9F5C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45371" y="2970157"/>
            <a:ext cx="914400" cy="914400"/>
          </a:xfrm>
          <a:prstGeom prst="rect">
            <a:avLst/>
          </a:prstGeom>
        </p:spPr>
      </p:pic>
      <p:pic>
        <p:nvPicPr>
          <p:cNvPr id="16" name="Graphic 15" descr="Social distancing outline">
            <a:extLst>
              <a:ext uri="{FF2B5EF4-FFF2-40B4-BE49-F238E27FC236}">
                <a16:creationId xmlns:a16="http://schemas.microsoft.com/office/drawing/2014/main" id="{3638D8B6-000D-5BB5-DC2D-2D22645436F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338810" y="2970157"/>
            <a:ext cx="914400" cy="914400"/>
          </a:xfrm>
          <a:prstGeom prst="rect">
            <a:avLst/>
          </a:prstGeom>
        </p:spPr>
      </p:pic>
      <p:pic>
        <p:nvPicPr>
          <p:cNvPr id="18" name="Graphic 17" descr="Dancing with solid fill">
            <a:extLst>
              <a:ext uri="{FF2B5EF4-FFF2-40B4-BE49-F238E27FC236}">
                <a16:creationId xmlns:a16="http://schemas.microsoft.com/office/drawing/2014/main" id="{D6191525-6B11-3993-EEE1-95A9472B522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217876" y="1920820"/>
            <a:ext cx="914400" cy="914400"/>
          </a:xfrm>
          <a:prstGeom prst="rect">
            <a:avLst/>
          </a:prstGeom>
        </p:spPr>
      </p:pic>
    </p:spTree>
    <p:extLst>
      <p:ext uri="{BB962C8B-B14F-4D97-AF65-F5344CB8AC3E}">
        <p14:creationId xmlns:p14="http://schemas.microsoft.com/office/powerpoint/2010/main" val="941642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259</TotalTime>
  <Words>2590</Words>
  <Application>Microsoft Office PowerPoint</Application>
  <PresentationFormat>Widescreen</PresentationFormat>
  <Paragraphs>194</Paragraphs>
  <Slides>16</Slides>
  <Notes>11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Meiryo</vt:lpstr>
      <vt:lpstr>ＭＳ Ｐゴシック</vt:lpstr>
      <vt:lpstr>Aptos</vt:lpstr>
      <vt:lpstr>Aptos Display</vt:lpstr>
      <vt:lpstr>Arial</vt:lpstr>
      <vt:lpstr>Calibri Light</vt:lpstr>
      <vt:lpstr>Helvetica-Neue</vt:lpstr>
      <vt:lpstr>Open Sans</vt:lpstr>
      <vt:lpstr>Office Theme</vt:lpstr>
      <vt:lpstr>PowerPoint Presentation</vt:lpstr>
      <vt:lpstr>Wat is muziektherapie?   </vt:lpstr>
      <vt:lpstr>PowerPoint Presentation</vt:lpstr>
      <vt:lpstr>Thaut, M. H., McIntosh, G. C., Rice, R. R., Miller, R. A., Rathbun, J., &amp; Brault, J. M. (1996). Rhythmic auditory stimulation in gait training for Parkinson’s disease patients. Movement Disorders, 11(2), 193-200. McIntosh, G. C., Brown, S. H., Rice, R. R., &amp; Thaut, M. H. (1997). Rhythmic auditory-motor facilitation of gait patterns in patients with Parkinson's disease. Journal of Neurology, Neurosurgery &amp; Psychiatry, 62(1), 22-26. </vt:lpstr>
      <vt:lpstr>“Muziek BEWEEGT de mens!”</vt:lpstr>
      <vt:lpstr>PowerPoint Presentation</vt:lpstr>
      <vt:lpstr>PowerPoint Presentation</vt:lpstr>
      <vt:lpstr>Thaut, M. H., &amp; Hoemberg, V. (Eds.). (2014). The Oxford Handbook of Neurologic Music Therapy. Oxford University Press.  Thaut, M. H. (2005). Neurologic Music Therapy in Speech and Language Rehabilitation. In: Music Therapy and Neurological Rehabilitation: Performing Health. Jessica Kingsley Publishers.  Elefant, C., Baker, F. A., Lotan, M., Lagesen, S. K., &amp; Skeie, G. O. (2012). Effect of group music therapy on mood, speech, and singing in individuals with Parkinson's disease: A feasibility study. Journal of Music Therapy, 49(3), 278-302.  Wan, C. Y., &amp; Schlaug, G. (2010). Music Making as a Tool for Promoting Brain Plasticity across the Life Span. Neuroscientist, 16(5), 566-577.  </vt:lpstr>
      <vt:lpstr>PowerPoint Presentation</vt:lpstr>
      <vt:lpstr>Thaut, M. H., &amp; Hoemberg, V. (Eds.). (2014). The Oxford Handbook of Neurologic Music Therapy. Oxford University Press. </vt:lpstr>
      <vt:lpstr>Tijd en ruimte</vt:lpstr>
      <vt:lpstr>PowerPoint Presentation</vt:lpstr>
      <vt:lpstr>PowerPoint Presentation</vt:lpstr>
      <vt:lpstr>Stemming </vt:lpstr>
      <vt:lpstr>Aanvullend materiaal/informatie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Eline van der Veen</dc:creator>
  <cp:lastModifiedBy>Eline van der Veen</cp:lastModifiedBy>
  <cp:revision>38</cp:revision>
  <dcterms:created xsi:type="dcterms:W3CDTF">2024-11-28T13:31:50Z</dcterms:created>
  <dcterms:modified xsi:type="dcterms:W3CDTF">2024-12-17T11:12:50Z</dcterms:modified>
</cp:coreProperties>
</file>